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9" r:id="rId2"/>
    <p:sldId id="270" r:id="rId3"/>
    <p:sldId id="258" r:id="rId4"/>
    <p:sldId id="262" r:id="rId5"/>
    <p:sldId id="263" r:id="rId6"/>
    <p:sldId id="261" r:id="rId7"/>
    <p:sldId id="268" r:id="rId8"/>
    <p:sldId id="264" r:id="rId9"/>
  </p:sldIdLst>
  <p:sldSz cx="9753600" cy="7315200"/>
  <p:notesSz cx="6735763" cy="9866313"/>
  <p:embeddedFontLst>
    <p:embeddedFont>
      <p:font typeface="Calibri" panose="020F0502020204030204" pitchFamily="34" charset="0"/>
      <p:regular r:id="rId10"/>
      <p:bold r:id="rId11"/>
      <p:italic r:id="rId12"/>
      <p:boldItalic r:id="rId13"/>
    </p:embeddedFont>
    <p:embeddedFont>
      <p:font typeface="Fredoka One" panose="02000000000000000000" pitchFamily="2" charset="0"/>
      <p:regular r:id="rId14"/>
    </p:embeddedFont>
    <p:embeddedFont>
      <p:font typeface="Quicksand Bold" panose="020B0604020202020204" charset="0"/>
      <p:regular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6D0A"/>
    <a:srgbClr val="05B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64" d="100"/>
          <a:sy n="64" d="100"/>
        </p:scale>
        <p:origin x="144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5.fntdata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83662515958142"/>
          <c:y val="4.5551383000201902E-2"/>
          <c:w val="0.85017946769811692"/>
          <c:h val="0.87886755501716129"/>
        </c:manualLayout>
      </c:layout>
      <c:area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5BEFF"/>
            </a:solidFill>
            <a:ln w="127000">
              <a:solidFill>
                <a:srgbClr val="05BEFF"/>
              </a:solidFill>
            </a:ln>
            <a:effectLst/>
          </c:spPr>
          <c:dLbls>
            <c:dLbl>
              <c:idx val="0"/>
              <c:layout>
                <c:manualLayout>
                  <c:x val="-8.7908090436064189E-3"/>
                  <c:y val="-0.196755387970869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721-421A-BFBA-D370F16FDCA4}"/>
                </c:ext>
              </c:extLst>
            </c:dLbl>
            <c:dLbl>
              <c:idx val="1"/>
              <c:layout>
                <c:manualLayout>
                  <c:x val="-1.9012179398627801E-2"/>
                  <c:y val="-0.236846512143728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721-421A-BFBA-D370F16FDCA4}"/>
                </c:ext>
              </c:extLst>
            </c:dLbl>
            <c:dLbl>
              <c:idx val="2"/>
              <c:layout>
                <c:manualLayout>
                  <c:x val="-1.7540751485011743E-2"/>
                  <c:y val="-0.218283057927618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721-421A-BFBA-D370F16FDCA4}"/>
                </c:ext>
              </c:extLst>
            </c:dLbl>
            <c:dLbl>
              <c:idx val="3"/>
              <c:layout>
                <c:manualLayout>
                  <c:x val="-1.4622991205046844E-2"/>
                  <c:y val="-0.237081069091715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721-421A-BFBA-D370F16FDCA4}"/>
                </c:ext>
              </c:extLst>
            </c:dLbl>
            <c:dLbl>
              <c:idx val="4"/>
              <c:layout>
                <c:manualLayout>
                  <c:x val="-7.3115531611180184E-3"/>
                  <c:y val="-0.232185501460204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721-421A-BFBA-D370F16FDCA4}"/>
                </c:ext>
              </c:extLst>
            </c:dLbl>
            <c:dLbl>
              <c:idx val="5"/>
              <c:layout>
                <c:manualLayout>
                  <c:x val="-1.4604917806326841E-3"/>
                  <c:y val="-0.259265831207718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721-421A-BFBA-D370F16FDCA4}"/>
                </c:ext>
              </c:extLst>
            </c:dLbl>
            <c:dLbl>
              <c:idx val="6"/>
              <c:layout>
                <c:manualLayout>
                  <c:x val="-2.9209835612654753E-3"/>
                  <c:y val="-0.276974973198772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721-421A-BFBA-D370F16FDCA4}"/>
                </c:ext>
              </c:extLst>
            </c:dLbl>
            <c:dLbl>
              <c:idx val="7"/>
              <c:layout>
                <c:manualLayout>
                  <c:x val="5.847953216374162E-3"/>
                  <c:y val="-0.136150234741784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C89-4BE5-BFE5-F1DEFCC45FA8}"/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accent6"/>
                </a:solidFill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Sheet1!$A$42:$A$48</c:f>
              <c:numCache>
                <c:formatCode>m/d/yyyy</c:formatCode>
                <c:ptCount val="7"/>
                <c:pt idx="0">
                  <c:v>44771</c:v>
                </c:pt>
                <c:pt idx="1">
                  <c:v>44772</c:v>
                </c:pt>
                <c:pt idx="2">
                  <c:v>44773</c:v>
                </c:pt>
                <c:pt idx="3">
                  <c:v>44774</c:v>
                </c:pt>
                <c:pt idx="4">
                  <c:v>44775</c:v>
                </c:pt>
                <c:pt idx="5">
                  <c:v>44776</c:v>
                </c:pt>
                <c:pt idx="6">
                  <c:v>44777</c:v>
                </c:pt>
              </c:numCache>
            </c:numRef>
          </c:cat>
          <c:val>
            <c:numRef>
              <c:f>Sheet1!$B$42:$B$48</c:f>
              <c:numCache>
                <c:formatCode>General</c:formatCode>
                <c:ptCount val="7"/>
                <c:pt idx="0">
                  <c:v>46.57</c:v>
                </c:pt>
                <c:pt idx="1">
                  <c:v>46.88</c:v>
                </c:pt>
                <c:pt idx="2">
                  <c:v>47.13</c:v>
                </c:pt>
                <c:pt idx="3">
                  <c:v>47.33</c:v>
                </c:pt>
                <c:pt idx="4">
                  <c:v>47.45</c:v>
                </c:pt>
                <c:pt idx="5">
                  <c:v>47.64</c:v>
                </c:pt>
                <c:pt idx="6">
                  <c:v>47.73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21-421A-BFBA-D370F16FDC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7639552"/>
        <c:axId val="68258432"/>
      </c:area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Series 13</c:v>
                </c:pt>
              </c:strCache>
            </c:strRef>
          </c:tx>
          <c:spPr>
            <a:ln w="76200"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C26-433D-BE4E-BDCE24DFF7B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C26-433D-BE4E-BDCE24DFF7B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C26-433D-BE4E-BDCE24DFF7B8}"/>
                </c:ext>
              </c:extLst>
            </c:dLbl>
            <c:dLbl>
              <c:idx val="3"/>
              <c:layout>
                <c:manualLayout>
                  <c:x val="0.12353801169590632"/>
                  <c:y val="-2.8169014084507043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600"/>
                    </a:pPr>
                    <a:r>
                      <a:rPr lang="en-US" dirty="0"/>
                      <a:t>HFL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361847861122625"/>
                      <c:h val="4.8192488262910796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12-0C26-433D-BE4E-BDCE24DFF7B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C26-433D-BE4E-BDCE24DFF7B8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C26-433D-BE4E-BDCE24DFF7B8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90E-4FA9-A126-16BC63B473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Sheet1!$A$42:$A$48</c:f>
              <c:numCache>
                <c:formatCode>m/d/yyyy</c:formatCode>
                <c:ptCount val="7"/>
                <c:pt idx="0">
                  <c:v>44771</c:v>
                </c:pt>
                <c:pt idx="1">
                  <c:v>44772</c:v>
                </c:pt>
                <c:pt idx="2">
                  <c:v>44773</c:v>
                </c:pt>
                <c:pt idx="3">
                  <c:v>44774</c:v>
                </c:pt>
                <c:pt idx="4">
                  <c:v>44775</c:v>
                </c:pt>
                <c:pt idx="5">
                  <c:v>44776</c:v>
                </c:pt>
                <c:pt idx="6">
                  <c:v>44777</c:v>
                </c:pt>
              </c:numCache>
            </c:numRef>
          </c:cat>
          <c:val>
            <c:numRef>
              <c:f>Sheet1!$C$42:$C$48</c:f>
              <c:numCache>
                <c:formatCode>General</c:formatCode>
                <c:ptCount val="7"/>
                <c:pt idx="0">
                  <c:v>50.52</c:v>
                </c:pt>
                <c:pt idx="1">
                  <c:v>50.52</c:v>
                </c:pt>
                <c:pt idx="2">
                  <c:v>50.52</c:v>
                </c:pt>
                <c:pt idx="3">
                  <c:v>50.52</c:v>
                </c:pt>
                <c:pt idx="4">
                  <c:v>50.52</c:v>
                </c:pt>
                <c:pt idx="5">
                  <c:v>50.52</c:v>
                </c:pt>
                <c:pt idx="6">
                  <c:v>50.52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C26-433D-BE4E-BDCE24DFF7B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12</c:v>
                </c:pt>
              </c:strCache>
            </c:strRef>
          </c:tx>
          <c:spPr>
            <a:ln w="76200"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C26-433D-BE4E-BDCE24DFF7B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C26-433D-BE4E-BDCE24DFF7B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C26-433D-BE4E-BDCE24DFF7B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C26-433D-BE4E-BDCE24DFF7B8}"/>
                </c:ext>
              </c:extLst>
            </c:dLbl>
            <c:dLbl>
              <c:idx val="4"/>
              <c:layout>
                <c:manualLayout>
                  <c:x val="-2.9239766081872428E-3"/>
                  <c:y val="-3.286384976525826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DL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0C26-433D-BE4E-BDCE24DFF7B8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C26-433D-BE4E-BDCE24DFF7B8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90E-4FA9-A126-16BC63B473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Sheet1!$A$42:$A$48</c:f>
              <c:numCache>
                <c:formatCode>m/d/yyyy</c:formatCode>
                <c:ptCount val="7"/>
                <c:pt idx="0">
                  <c:v>44771</c:v>
                </c:pt>
                <c:pt idx="1">
                  <c:v>44772</c:v>
                </c:pt>
                <c:pt idx="2">
                  <c:v>44773</c:v>
                </c:pt>
                <c:pt idx="3">
                  <c:v>44774</c:v>
                </c:pt>
                <c:pt idx="4">
                  <c:v>44775</c:v>
                </c:pt>
                <c:pt idx="5">
                  <c:v>44776</c:v>
                </c:pt>
                <c:pt idx="6">
                  <c:v>44777</c:v>
                </c:pt>
              </c:numCache>
            </c:numRef>
          </c:cat>
          <c:val>
            <c:numRef>
              <c:f>Sheet1!$D$42:$D$48</c:f>
              <c:numCache>
                <c:formatCode>0.00</c:formatCode>
                <c:ptCount val="7"/>
                <c:pt idx="0">
                  <c:v>48.6</c:v>
                </c:pt>
                <c:pt idx="1">
                  <c:v>48.6</c:v>
                </c:pt>
                <c:pt idx="2">
                  <c:v>48.6</c:v>
                </c:pt>
                <c:pt idx="3">
                  <c:v>48.6</c:v>
                </c:pt>
                <c:pt idx="4">
                  <c:v>48.6</c:v>
                </c:pt>
                <c:pt idx="5">
                  <c:v>48.6</c:v>
                </c:pt>
                <c:pt idx="6">
                  <c:v>48.6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C26-433D-BE4E-BDCE24DFF7B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2</c:v>
                </c:pt>
              </c:strCache>
            </c:strRef>
          </c:tx>
          <c:spPr>
            <a:ln w="76200">
              <a:solidFill>
                <a:srgbClr val="FFFF00"/>
              </a:solidFill>
            </a:ln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C26-433D-BE4E-BDCE24DFF7B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C26-433D-BE4E-BDCE24DFF7B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C26-433D-BE4E-BDCE24DFF7B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C26-433D-BE4E-BDCE24DFF7B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C26-433D-BE4E-BDCE24DFF7B8}"/>
                </c:ext>
              </c:extLst>
            </c:dLbl>
            <c:dLbl>
              <c:idx val="5"/>
              <c:layout>
                <c:manualLayout>
                  <c:x val="-8.1414790256481198E-2"/>
                  <c:y val="3.990610328638497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WL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0C26-433D-BE4E-BDCE24DFF7B8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90E-4FA9-A126-16BC63B473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Sheet1!$A$42:$A$48</c:f>
              <c:numCache>
                <c:formatCode>m/d/yyyy</c:formatCode>
                <c:ptCount val="7"/>
                <c:pt idx="0">
                  <c:v>44771</c:v>
                </c:pt>
                <c:pt idx="1">
                  <c:v>44772</c:v>
                </c:pt>
                <c:pt idx="2">
                  <c:v>44773</c:v>
                </c:pt>
                <c:pt idx="3">
                  <c:v>44774</c:v>
                </c:pt>
                <c:pt idx="4">
                  <c:v>44775</c:v>
                </c:pt>
                <c:pt idx="5">
                  <c:v>44776</c:v>
                </c:pt>
                <c:pt idx="6">
                  <c:v>44777</c:v>
                </c:pt>
              </c:numCache>
            </c:numRef>
          </c:cat>
          <c:val>
            <c:numRef>
              <c:f>Sheet1!$E$42:$E$48</c:f>
              <c:numCache>
                <c:formatCode>0.00</c:formatCode>
                <c:ptCount val="7"/>
                <c:pt idx="0">
                  <c:v>47.6</c:v>
                </c:pt>
                <c:pt idx="1">
                  <c:v>47.6</c:v>
                </c:pt>
                <c:pt idx="2">
                  <c:v>47.6</c:v>
                </c:pt>
                <c:pt idx="3">
                  <c:v>47.6</c:v>
                </c:pt>
                <c:pt idx="4">
                  <c:v>47.6</c:v>
                </c:pt>
                <c:pt idx="5">
                  <c:v>47.6</c:v>
                </c:pt>
                <c:pt idx="6">
                  <c:v>47.6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C26-433D-BE4E-BDCE24DFF7B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7639552"/>
        <c:axId val="68258432"/>
      </c:lineChart>
      <c:dateAx>
        <c:axId val="67639552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258432"/>
        <c:crosses val="autoZero"/>
        <c:auto val="1"/>
        <c:lblOffset val="100"/>
        <c:baseTimeUnit val="days"/>
      </c:dateAx>
      <c:valAx>
        <c:axId val="68258432"/>
        <c:scaling>
          <c:orientation val="minMax"/>
          <c:min val="4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spc="3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Fredoka One" panose="02000000000000000000" pitchFamily="2" charset="0"/>
                    <a:ea typeface="+mn-ea"/>
                    <a:cs typeface="+mn-cs"/>
                  </a:defRPr>
                </a:pPr>
                <a:r>
                  <a:rPr lang="en-IN" sz="1800" spc="300" dirty="0">
                    <a:latin typeface="Fredoka One" panose="02000000000000000000" pitchFamily="2" charset="0"/>
                  </a:rPr>
                  <a:t>Water</a:t>
                </a:r>
                <a:r>
                  <a:rPr lang="en-IN" sz="1800" spc="300" baseline="0" dirty="0">
                    <a:latin typeface="Fredoka One" panose="02000000000000000000" pitchFamily="2" charset="0"/>
                  </a:rPr>
                  <a:t> Level (m)</a:t>
                </a:r>
                <a:endParaRPr lang="en-IN" sz="1800" spc="300" dirty="0">
                  <a:latin typeface="Fredoka One" panose="02000000000000000000" pitchFamily="2" charset="0"/>
                </a:endParaRPr>
              </a:p>
            </c:rich>
          </c:tx>
          <c:layout>
            <c:manualLayout>
              <c:xMode val="edge"/>
              <c:yMode val="edge"/>
              <c:x val="7.3019984344062294E-3"/>
              <c:y val="0.2838636279619977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639552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83662515958142"/>
          <c:y val="4.5551383000201902E-2"/>
          <c:w val="0.85017946769811692"/>
          <c:h val="0.87886755501716129"/>
        </c:manualLayout>
      </c:layout>
      <c:area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5BEFF"/>
            </a:solidFill>
            <a:ln w="127000">
              <a:solidFill>
                <a:srgbClr val="05BEFF"/>
              </a:solidFill>
            </a:ln>
            <a:effectLst/>
          </c:spPr>
          <c:dLbls>
            <c:dLbl>
              <c:idx val="0"/>
              <c:layout>
                <c:manualLayout>
                  <c:x val="4.3670856932356873E-3"/>
                  <c:y val="-0.18501829876899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721-421A-BFBA-D370F16FDCA4}"/>
                </c:ext>
              </c:extLst>
            </c:dLbl>
            <c:dLbl>
              <c:idx val="1"/>
              <c:layout>
                <c:manualLayout>
                  <c:x val="7.3036100750564076E-3"/>
                  <c:y val="-0.18520331965546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721-421A-BFBA-D370F16FDCA4}"/>
                </c:ext>
              </c:extLst>
            </c:dLbl>
            <c:dLbl>
              <c:idx val="2"/>
              <c:layout>
                <c:manualLayout>
                  <c:x val="-1.4588801399825022E-3"/>
                  <c:y val="-0.171334701120106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721-421A-BFBA-D370F16FDCA4}"/>
                </c:ext>
              </c:extLst>
            </c:dLbl>
            <c:dLbl>
              <c:idx val="3"/>
              <c:layout>
                <c:manualLayout>
                  <c:x val="-7.3130496845790083E-3"/>
                  <c:y val="-0.17135336956119931"/>
                </c:manualLayout>
              </c:layout>
              <c:tx>
                <c:rich>
                  <a:bodyPr/>
                  <a:lstStyle/>
                  <a:p>
                    <a:fld id="{A3022366-8803-45FF-AF94-5E07332A67AC}" type="VALUE">
                      <a:rPr lang="en-US" b="1"/>
                      <a:pPr/>
                      <a:t>[VALUE]</a:t>
                    </a:fld>
                    <a:endParaRPr lang="en-IN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721-421A-BFBA-D370F16FDCA4}"/>
                </c:ext>
              </c:extLst>
            </c:dLbl>
            <c:dLbl>
              <c:idx val="4"/>
              <c:layout>
                <c:manualLayout>
                  <c:x val="1.4603766634433853E-3"/>
                  <c:y val="-0.178194891131566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721-421A-BFBA-D370F16FDCA4}"/>
                </c:ext>
              </c:extLst>
            </c:dLbl>
            <c:dLbl>
              <c:idx val="5"/>
              <c:layout>
                <c:manualLayout>
                  <c:x val="2.9254731316480176E-3"/>
                  <c:y val="-0.263960666888470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721-421A-BFBA-D370F16FDCA4}"/>
                </c:ext>
              </c:extLst>
            </c:dLbl>
            <c:dLbl>
              <c:idx val="6"/>
              <c:layout>
                <c:manualLayout>
                  <c:x val="-1.3154844131325904E-2"/>
                  <c:y val="-0.265237883996894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730994152046777E-2"/>
                      <c:h val="4.715962441314554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B721-421A-BFBA-D370F16FDCA4}"/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accent6"/>
                </a:solidFill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Sheet1!$A$42:$A$48</c:f>
              <c:numCache>
                <c:formatCode>m/d/yyyy</c:formatCode>
                <c:ptCount val="7"/>
                <c:pt idx="0">
                  <c:v>44771</c:v>
                </c:pt>
                <c:pt idx="1">
                  <c:v>44772</c:v>
                </c:pt>
                <c:pt idx="2">
                  <c:v>44773</c:v>
                </c:pt>
                <c:pt idx="3">
                  <c:v>44774</c:v>
                </c:pt>
                <c:pt idx="4">
                  <c:v>44775</c:v>
                </c:pt>
                <c:pt idx="5">
                  <c:v>44776</c:v>
                </c:pt>
                <c:pt idx="6">
                  <c:v>44777</c:v>
                </c:pt>
              </c:numCache>
            </c:numRef>
          </c:cat>
          <c:val>
            <c:numRef>
              <c:f>Sheet1!$B$42:$B$48</c:f>
              <c:numCache>
                <c:formatCode>General</c:formatCode>
                <c:ptCount val="7"/>
                <c:pt idx="0">
                  <c:v>62.06</c:v>
                </c:pt>
                <c:pt idx="1">
                  <c:v>62.22</c:v>
                </c:pt>
                <c:pt idx="2">
                  <c:v>62.08</c:v>
                </c:pt>
                <c:pt idx="3">
                  <c:v>62.07</c:v>
                </c:pt>
                <c:pt idx="4">
                  <c:v>62.22</c:v>
                </c:pt>
                <c:pt idx="5" formatCode="0.00">
                  <c:v>62.7</c:v>
                </c:pt>
                <c:pt idx="6">
                  <c:v>63.02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21-421A-BFBA-D370F16FDC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7639552"/>
        <c:axId val="68258432"/>
      </c:area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Series 13</c:v>
                </c:pt>
              </c:strCache>
            </c:strRef>
          </c:tx>
          <c:spPr>
            <a:ln w="76200"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C26-433D-BE4E-BDCE24DFF7B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C26-433D-BE4E-BDCE24DFF7B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C26-433D-BE4E-BDCE24DFF7B8}"/>
                </c:ext>
              </c:extLst>
            </c:dLbl>
            <c:dLbl>
              <c:idx val="3"/>
              <c:layout>
                <c:manualLayout>
                  <c:x val="0.24195906432748537"/>
                  <c:y val="-2.8169014084507043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600"/>
                    </a:pPr>
                    <a:r>
                      <a:rPr lang="en-US" dirty="0"/>
                      <a:t>HFL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361847861122625"/>
                      <c:h val="4.8192488262910796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12-0C26-433D-BE4E-BDCE24DFF7B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C26-433D-BE4E-BDCE24DFF7B8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C26-433D-BE4E-BDCE24DFF7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Sheet1!$A$42:$A$48</c:f>
              <c:numCache>
                <c:formatCode>m/d/yyyy</c:formatCode>
                <c:ptCount val="7"/>
                <c:pt idx="0">
                  <c:v>44771</c:v>
                </c:pt>
                <c:pt idx="1">
                  <c:v>44772</c:v>
                </c:pt>
                <c:pt idx="2">
                  <c:v>44773</c:v>
                </c:pt>
                <c:pt idx="3">
                  <c:v>44774</c:v>
                </c:pt>
                <c:pt idx="4">
                  <c:v>44775</c:v>
                </c:pt>
                <c:pt idx="5">
                  <c:v>44776</c:v>
                </c:pt>
                <c:pt idx="6">
                  <c:v>44777</c:v>
                </c:pt>
              </c:numCache>
            </c:numRef>
          </c:cat>
          <c:val>
            <c:numRef>
              <c:f>Sheet1!$C$42:$C$48</c:f>
              <c:numCache>
                <c:formatCode>General</c:formatCode>
                <c:ptCount val="7"/>
                <c:pt idx="0">
                  <c:v>64.36</c:v>
                </c:pt>
                <c:pt idx="1">
                  <c:v>64.36</c:v>
                </c:pt>
                <c:pt idx="2">
                  <c:v>64.36</c:v>
                </c:pt>
                <c:pt idx="3">
                  <c:v>64.36</c:v>
                </c:pt>
                <c:pt idx="4">
                  <c:v>64.36</c:v>
                </c:pt>
                <c:pt idx="5">
                  <c:v>64.36</c:v>
                </c:pt>
                <c:pt idx="6">
                  <c:v>64.36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C26-433D-BE4E-BDCE24DFF7B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12</c:v>
                </c:pt>
              </c:strCache>
            </c:strRef>
          </c:tx>
          <c:spPr>
            <a:ln w="76200"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C26-433D-BE4E-BDCE24DFF7B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C26-433D-BE4E-BDCE24DFF7B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C26-433D-BE4E-BDCE24DFF7B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C26-433D-BE4E-BDCE24DFF7B8}"/>
                </c:ext>
              </c:extLst>
            </c:dLbl>
            <c:dLbl>
              <c:idx val="4"/>
              <c:layout>
                <c:manualLayout>
                  <c:x val="-1.6081871345029346E-2"/>
                  <c:y val="-3.286384976525821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DL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0C26-433D-BE4E-BDCE24DFF7B8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C26-433D-BE4E-BDCE24DFF7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Sheet1!$A$42:$A$48</c:f>
              <c:numCache>
                <c:formatCode>m/d/yyyy</c:formatCode>
                <c:ptCount val="7"/>
                <c:pt idx="0">
                  <c:v>44771</c:v>
                </c:pt>
                <c:pt idx="1">
                  <c:v>44772</c:v>
                </c:pt>
                <c:pt idx="2">
                  <c:v>44773</c:v>
                </c:pt>
                <c:pt idx="3">
                  <c:v>44774</c:v>
                </c:pt>
                <c:pt idx="4">
                  <c:v>44775</c:v>
                </c:pt>
                <c:pt idx="5">
                  <c:v>44776</c:v>
                </c:pt>
                <c:pt idx="6">
                  <c:v>44777</c:v>
                </c:pt>
              </c:numCache>
            </c:numRef>
          </c:cat>
          <c:val>
            <c:numRef>
              <c:f>Sheet1!$D$42:$D$48</c:f>
              <c:numCache>
                <c:formatCode>General</c:formatCode>
                <c:ptCount val="7"/>
                <c:pt idx="0">
                  <c:v>62.22</c:v>
                </c:pt>
                <c:pt idx="1">
                  <c:v>62.22</c:v>
                </c:pt>
                <c:pt idx="2">
                  <c:v>62.22</c:v>
                </c:pt>
                <c:pt idx="3">
                  <c:v>62.22</c:v>
                </c:pt>
                <c:pt idx="4">
                  <c:v>62.22</c:v>
                </c:pt>
                <c:pt idx="5">
                  <c:v>62.22</c:v>
                </c:pt>
                <c:pt idx="6">
                  <c:v>62.22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C26-433D-BE4E-BDCE24DFF7B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2</c:v>
                </c:pt>
              </c:strCache>
            </c:strRef>
          </c:tx>
          <c:spPr>
            <a:ln w="76200">
              <a:solidFill>
                <a:srgbClr val="FFFF00"/>
              </a:solidFill>
            </a:ln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C26-433D-BE4E-BDCE24DFF7B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C26-433D-BE4E-BDCE24DFF7B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C26-433D-BE4E-BDCE24DFF7B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C26-433D-BE4E-BDCE24DFF7B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C26-433D-BE4E-BDCE24DFF7B8}"/>
                </c:ext>
              </c:extLst>
            </c:dLbl>
            <c:dLbl>
              <c:idx val="5"/>
              <c:layout>
                <c:manualLayout>
                  <c:x val="5.4093567251461985E-2"/>
                  <c:y val="4.460093896713614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WL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0C26-433D-BE4E-BDCE24DFF7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Sheet1!$A$42:$A$48</c:f>
              <c:numCache>
                <c:formatCode>m/d/yyyy</c:formatCode>
                <c:ptCount val="7"/>
                <c:pt idx="0">
                  <c:v>44771</c:v>
                </c:pt>
                <c:pt idx="1">
                  <c:v>44772</c:v>
                </c:pt>
                <c:pt idx="2">
                  <c:v>44773</c:v>
                </c:pt>
                <c:pt idx="3">
                  <c:v>44774</c:v>
                </c:pt>
                <c:pt idx="4">
                  <c:v>44775</c:v>
                </c:pt>
                <c:pt idx="5">
                  <c:v>44776</c:v>
                </c:pt>
                <c:pt idx="6">
                  <c:v>44777</c:v>
                </c:pt>
              </c:numCache>
            </c:numRef>
          </c:cat>
          <c:val>
            <c:numRef>
              <c:f>Sheet1!$E$42:$E$48</c:f>
              <c:numCache>
                <c:formatCode>General</c:formatCode>
                <c:ptCount val="7"/>
                <c:pt idx="0">
                  <c:v>61.22</c:v>
                </c:pt>
                <c:pt idx="1">
                  <c:v>61.22</c:v>
                </c:pt>
                <c:pt idx="2">
                  <c:v>61.22</c:v>
                </c:pt>
                <c:pt idx="3">
                  <c:v>61.22</c:v>
                </c:pt>
                <c:pt idx="4">
                  <c:v>61.22</c:v>
                </c:pt>
                <c:pt idx="5">
                  <c:v>61.22</c:v>
                </c:pt>
                <c:pt idx="6">
                  <c:v>61.22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C26-433D-BE4E-BDCE24DFF7B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7639552"/>
        <c:axId val="68258432"/>
      </c:lineChart>
      <c:dateAx>
        <c:axId val="67639552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258432"/>
        <c:crosses val="autoZero"/>
        <c:auto val="1"/>
        <c:lblOffset val="100"/>
        <c:baseTimeUnit val="days"/>
      </c:dateAx>
      <c:valAx>
        <c:axId val="68258432"/>
        <c:scaling>
          <c:orientation val="minMax"/>
          <c:min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spc="3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Fredoka One" panose="02000000000000000000" pitchFamily="2" charset="0"/>
                    <a:ea typeface="+mn-ea"/>
                    <a:cs typeface="+mn-cs"/>
                  </a:defRPr>
                </a:pPr>
                <a:r>
                  <a:rPr lang="en-IN" sz="1800" spc="300" dirty="0">
                    <a:latin typeface="Fredoka One" panose="02000000000000000000" pitchFamily="2" charset="0"/>
                  </a:rPr>
                  <a:t>Water</a:t>
                </a:r>
                <a:r>
                  <a:rPr lang="en-IN" sz="1800" spc="300" baseline="0" dirty="0">
                    <a:latin typeface="Fredoka One" panose="02000000000000000000" pitchFamily="2" charset="0"/>
                  </a:rPr>
                  <a:t> Level (m)</a:t>
                </a:r>
                <a:endParaRPr lang="en-IN" sz="1800" spc="300" dirty="0">
                  <a:latin typeface="Fredoka One" panose="02000000000000000000" pitchFamily="2" charset="0"/>
                </a:endParaRPr>
              </a:p>
            </c:rich>
          </c:tx>
          <c:layout>
            <c:manualLayout>
              <c:xMode val="edge"/>
              <c:yMode val="edge"/>
              <c:x val="7.3019984344062294E-3"/>
              <c:y val="0.2838636279619977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639552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83662515958142"/>
          <c:y val="4.5551383000201902E-2"/>
          <c:w val="0.85017946769811692"/>
          <c:h val="0.87886755501716129"/>
        </c:manualLayout>
      </c:layout>
      <c:area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5BEFF"/>
            </a:solidFill>
            <a:ln w="127000">
              <a:solidFill>
                <a:srgbClr val="05BEFF"/>
              </a:solidFill>
            </a:ln>
            <a:effectLst/>
          </c:spPr>
          <c:dLbls>
            <c:dLbl>
              <c:idx val="0"/>
              <c:layout>
                <c:manualLayout>
                  <c:x val="4.3670856932356873E-3"/>
                  <c:y val="-9.34690029943439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721-421A-BFBA-D370F16FDCA4}"/>
                </c:ext>
              </c:extLst>
            </c:dLbl>
            <c:dLbl>
              <c:idx val="1"/>
              <c:layout>
                <c:manualLayout>
                  <c:x val="-1.9012179398627801E-2"/>
                  <c:y val="-9.36540238808177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721-421A-BFBA-D370F16FDCA4}"/>
                </c:ext>
              </c:extLst>
            </c:dLbl>
            <c:dLbl>
              <c:idx val="2"/>
              <c:layout>
                <c:manualLayout>
                  <c:x val="3.1081641110650641E-6"/>
                  <c:y val="-9.15224945473365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721-421A-BFBA-D370F16FDCA4}"/>
                </c:ext>
              </c:extLst>
            </c:dLbl>
            <c:dLbl>
              <c:idx val="3"/>
              <c:layout>
                <c:manualLayout>
                  <c:x val="-3.1081641110650641E-6"/>
                  <c:y val="-9.38885808288049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721-421A-BFBA-D370F16FDCA4}"/>
                </c:ext>
              </c:extLst>
            </c:dLbl>
            <c:dLbl>
              <c:idx val="4"/>
              <c:layout>
                <c:manualLayout>
                  <c:x val="-1.4621494681585854E-2"/>
                  <c:y val="-0.147678459206683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721-421A-BFBA-D370F16FDCA4}"/>
                </c:ext>
              </c:extLst>
            </c:dLbl>
            <c:dLbl>
              <c:idx val="5"/>
              <c:layout>
                <c:manualLayout>
                  <c:x val="5.849449739835152E-3"/>
                  <c:y val="-0.240486488484714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721-421A-BFBA-D370F16FDCA4}"/>
                </c:ext>
              </c:extLst>
            </c:dLbl>
            <c:dLbl>
              <c:idx val="6"/>
              <c:layout>
                <c:manualLayout>
                  <c:x val="-4.3829718653590425E-3"/>
                  <c:y val="-0.22063694502975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721-421A-BFBA-D370F16FDCA4}"/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accent6"/>
                </a:solidFill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Sheet1!$A$47:$A$53</c:f>
              <c:numCache>
                <c:formatCode>m/d/yyyy</c:formatCode>
                <c:ptCount val="7"/>
                <c:pt idx="0">
                  <c:v>44771</c:v>
                </c:pt>
                <c:pt idx="1">
                  <c:v>44772</c:v>
                </c:pt>
                <c:pt idx="2">
                  <c:v>44773</c:v>
                </c:pt>
                <c:pt idx="3">
                  <c:v>44774</c:v>
                </c:pt>
                <c:pt idx="4">
                  <c:v>44775</c:v>
                </c:pt>
                <c:pt idx="5">
                  <c:v>44776</c:v>
                </c:pt>
                <c:pt idx="6">
                  <c:v>44777</c:v>
                </c:pt>
              </c:numCache>
            </c:numRef>
          </c:cat>
          <c:val>
            <c:numRef>
              <c:f>Sheet1!$B$47:$B$53</c:f>
              <c:numCache>
                <c:formatCode>General</c:formatCode>
                <c:ptCount val="7"/>
                <c:pt idx="0">
                  <c:v>37.6</c:v>
                </c:pt>
                <c:pt idx="1">
                  <c:v>37.49</c:v>
                </c:pt>
                <c:pt idx="2">
                  <c:v>37.450000000000003</c:v>
                </c:pt>
                <c:pt idx="3">
                  <c:v>37.74</c:v>
                </c:pt>
                <c:pt idx="4">
                  <c:v>39.08</c:v>
                </c:pt>
                <c:pt idx="5">
                  <c:v>40.44</c:v>
                </c:pt>
                <c:pt idx="6">
                  <c:v>40.71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21-421A-BFBA-D370F16FDC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7639552"/>
        <c:axId val="68258432"/>
      </c:area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Series 13</c:v>
                </c:pt>
              </c:strCache>
            </c:strRef>
          </c:tx>
          <c:spPr>
            <a:ln w="76200"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C26-433D-BE4E-BDCE24DFF7B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C26-433D-BE4E-BDCE24DFF7B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C26-433D-BE4E-BDCE24DFF7B8}"/>
                </c:ext>
              </c:extLst>
            </c:dLbl>
            <c:dLbl>
              <c:idx val="3"/>
              <c:layout>
                <c:manualLayout>
                  <c:x val="0.24195906432748537"/>
                  <c:y val="-2.8169014084507043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600"/>
                    </a:pPr>
                    <a:r>
                      <a:rPr lang="en-US" dirty="0"/>
                      <a:t>HFL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361847861122625"/>
                      <c:h val="4.8192488262910796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12-0C26-433D-BE4E-BDCE24DFF7B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C26-433D-BE4E-BDCE24DFF7B8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C26-433D-BE4E-BDCE24DFF7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Sheet1!$A$47:$A$53</c:f>
              <c:numCache>
                <c:formatCode>m/d/yyyy</c:formatCode>
                <c:ptCount val="7"/>
                <c:pt idx="0">
                  <c:v>44771</c:v>
                </c:pt>
                <c:pt idx="1">
                  <c:v>44772</c:v>
                </c:pt>
                <c:pt idx="2">
                  <c:v>44773</c:v>
                </c:pt>
                <c:pt idx="3">
                  <c:v>44774</c:v>
                </c:pt>
                <c:pt idx="4">
                  <c:v>44775</c:v>
                </c:pt>
                <c:pt idx="5">
                  <c:v>44776</c:v>
                </c:pt>
                <c:pt idx="6">
                  <c:v>44777</c:v>
                </c:pt>
              </c:numCache>
            </c:numRef>
          </c:cat>
          <c:val>
            <c:numRef>
              <c:f>Sheet1!$C$47:$C$53</c:f>
              <c:numCache>
                <c:formatCode>General</c:formatCode>
                <c:ptCount val="7"/>
                <c:pt idx="0">
                  <c:v>46.56</c:v>
                </c:pt>
                <c:pt idx="1">
                  <c:v>46.56</c:v>
                </c:pt>
                <c:pt idx="2">
                  <c:v>46.56</c:v>
                </c:pt>
                <c:pt idx="3">
                  <c:v>46.56</c:v>
                </c:pt>
                <c:pt idx="4">
                  <c:v>46.56</c:v>
                </c:pt>
                <c:pt idx="5">
                  <c:v>46.56</c:v>
                </c:pt>
                <c:pt idx="6">
                  <c:v>46.56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C26-433D-BE4E-BDCE24DFF7B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12</c:v>
                </c:pt>
              </c:strCache>
            </c:strRef>
          </c:tx>
          <c:spPr>
            <a:ln w="76200"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C26-433D-BE4E-BDCE24DFF7B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C26-433D-BE4E-BDCE24DFF7B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C26-433D-BE4E-BDCE24DFF7B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C26-433D-BE4E-BDCE24DFF7B8}"/>
                </c:ext>
              </c:extLst>
            </c:dLbl>
            <c:dLbl>
              <c:idx val="4"/>
              <c:layout>
                <c:manualLayout>
                  <c:x val="-2.9239766081872428E-3"/>
                  <c:y val="-3.286384976525826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DL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0C26-433D-BE4E-BDCE24DFF7B8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C26-433D-BE4E-BDCE24DFF7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Sheet1!$A$47:$A$53</c:f>
              <c:numCache>
                <c:formatCode>m/d/yyyy</c:formatCode>
                <c:ptCount val="7"/>
                <c:pt idx="0">
                  <c:v>44771</c:v>
                </c:pt>
                <c:pt idx="1">
                  <c:v>44772</c:v>
                </c:pt>
                <c:pt idx="2">
                  <c:v>44773</c:v>
                </c:pt>
                <c:pt idx="3">
                  <c:v>44774</c:v>
                </c:pt>
                <c:pt idx="4">
                  <c:v>44775</c:v>
                </c:pt>
                <c:pt idx="5">
                  <c:v>44776</c:v>
                </c:pt>
                <c:pt idx="6">
                  <c:v>44777</c:v>
                </c:pt>
              </c:numCache>
            </c:numRef>
          </c:cat>
          <c:val>
            <c:numRef>
              <c:f>Sheet1!$D$47:$D$53</c:f>
              <c:numCache>
                <c:formatCode>0.00</c:formatCode>
                <c:ptCount val="7"/>
                <c:pt idx="0">
                  <c:v>42.63</c:v>
                </c:pt>
                <c:pt idx="1">
                  <c:v>42.63</c:v>
                </c:pt>
                <c:pt idx="2">
                  <c:v>42.63</c:v>
                </c:pt>
                <c:pt idx="3">
                  <c:v>42.63</c:v>
                </c:pt>
                <c:pt idx="4">
                  <c:v>42.63</c:v>
                </c:pt>
                <c:pt idx="5">
                  <c:v>42.63</c:v>
                </c:pt>
                <c:pt idx="6">
                  <c:v>42.63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C26-433D-BE4E-BDCE24DFF7B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2</c:v>
                </c:pt>
              </c:strCache>
            </c:strRef>
          </c:tx>
          <c:spPr>
            <a:ln w="76200">
              <a:solidFill>
                <a:srgbClr val="FFFF00"/>
              </a:solidFill>
            </a:ln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C26-433D-BE4E-BDCE24DFF7B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C26-433D-BE4E-BDCE24DFF7B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C26-433D-BE4E-BDCE24DFF7B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C26-433D-BE4E-BDCE24DFF7B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C26-433D-BE4E-BDCE24DFF7B8}"/>
                </c:ext>
              </c:extLst>
            </c:dLbl>
            <c:dLbl>
              <c:idx val="5"/>
              <c:layout>
                <c:manualLayout>
                  <c:x val="5.4093567251461985E-2"/>
                  <c:y val="-3.051643192488262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WL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0C26-433D-BE4E-BDCE24DFF7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Sheet1!$A$47:$A$53</c:f>
              <c:numCache>
                <c:formatCode>m/d/yyyy</c:formatCode>
                <c:ptCount val="7"/>
                <c:pt idx="0">
                  <c:v>44771</c:v>
                </c:pt>
                <c:pt idx="1">
                  <c:v>44772</c:v>
                </c:pt>
                <c:pt idx="2">
                  <c:v>44773</c:v>
                </c:pt>
                <c:pt idx="3">
                  <c:v>44774</c:v>
                </c:pt>
                <c:pt idx="4">
                  <c:v>44775</c:v>
                </c:pt>
                <c:pt idx="5">
                  <c:v>44776</c:v>
                </c:pt>
                <c:pt idx="6">
                  <c:v>44777</c:v>
                </c:pt>
              </c:numCache>
            </c:numRef>
          </c:cat>
          <c:val>
            <c:numRef>
              <c:f>Sheet1!$E$47:$E$53</c:f>
              <c:numCache>
                <c:formatCode>General</c:formatCode>
                <c:ptCount val="7"/>
                <c:pt idx="0">
                  <c:v>41.63</c:v>
                </c:pt>
                <c:pt idx="1">
                  <c:v>41.63</c:v>
                </c:pt>
                <c:pt idx="2">
                  <c:v>41.63</c:v>
                </c:pt>
                <c:pt idx="3">
                  <c:v>41.63</c:v>
                </c:pt>
                <c:pt idx="4">
                  <c:v>41.63</c:v>
                </c:pt>
                <c:pt idx="5">
                  <c:v>41.63</c:v>
                </c:pt>
                <c:pt idx="6">
                  <c:v>41.63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C26-433D-BE4E-BDCE24DFF7B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7639552"/>
        <c:axId val="68258432"/>
      </c:lineChart>
      <c:dateAx>
        <c:axId val="67639552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258432"/>
        <c:crosses val="autoZero"/>
        <c:auto val="1"/>
        <c:lblOffset val="100"/>
        <c:baseTimeUnit val="days"/>
      </c:dateAx>
      <c:valAx>
        <c:axId val="68258432"/>
        <c:scaling>
          <c:orientation val="minMax"/>
          <c:max val="47"/>
          <c:min val="3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spc="3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Fredoka One" panose="02000000000000000000" pitchFamily="2" charset="0"/>
                    <a:ea typeface="+mn-ea"/>
                    <a:cs typeface="+mn-cs"/>
                  </a:defRPr>
                </a:pPr>
                <a:r>
                  <a:rPr lang="en-IN" sz="1800" spc="300" dirty="0">
                    <a:latin typeface="Fredoka One" panose="02000000000000000000" pitchFamily="2" charset="0"/>
                  </a:rPr>
                  <a:t>Water</a:t>
                </a:r>
                <a:r>
                  <a:rPr lang="en-IN" sz="1800" spc="300" baseline="0" dirty="0">
                    <a:latin typeface="Fredoka One" panose="02000000000000000000" pitchFamily="2" charset="0"/>
                  </a:rPr>
                  <a:t> Level (m)</a:t>
                </a:r>
                <a:endParaRPr lang="en-IN" sz="1800" spc="300" dirty="0">
                  <a:latin typeface="Fredoka One" panose="02000000000000000000" pitchFamily="2" charset="0"/>
                </a:endParaRPr>
              </a:p>
            </c:rich>
          </c:tx>
          <c:layout>
            <c:manualLayout>
              <c:xMode val="edge"/>
              <c:yMode val="edge"/>
              <c:x val="7.3019984344062294E-3"/>
              <c:y val="0.2838636279619977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639552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83662515958142"/>
          <c:y val="4.5551383000201902E-2"/>
          <c:w val="0.85017946769811692"/>
          <c:h val="0.87886755501716129"/>
        </c:manualLayout>
      </c:layout>
      <c:area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5BEFF"/>
            </a:solidFill>
            <a:ln w="127000">
              <a:solidFill>
                <a:srgbClr val="05BEFF"/>
              </a:solidFill>
            </a:ln>
            <a:effectLst/>
          </c:spPr>
          <c:dLbls>
            <c:dLbl>
              <c:idx val="0"/>
              <c:layout>
                <c:manualLayout>
                  <c:x val="-7.3288207395128509E-3"/>
                  <c:y val="-0.145112195482607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721-421A-BFBA-D370F16FDCA4}"/>
                </c:ext>
              </c:extLst>
            </c:dLbl>
            <c:dLbl>
              <c:idx val="1"/>
              <c:layout>
                <c:manualLayout>
                  <c:x val="-2.9303080535985635E-3"/>
                  <c:y val="-0.145297216369080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721-421A-BFBA-D370F16FDCA4}"/>
                </c:ext>
              </c:extLst>
            </c:dLbl>
            <c:dLbl>
              <c:idx val="2"/>
              <c:layout>
                <c:manualLayout>
                  <c:x val="-4.3828567481696366E-3"/>
                  <c:y val="-0.152555358397101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721-421A-BFBA-D370F16FDCA4}"/>
                </c:ext>
              </c:extLst>
            </c:dLbl>
            <c:dLbl>
              <c:idx val="3"/>
              <c:layout>
                <c:manualLayout>
                  <c:x val="-8.775037988672468E-3"/>
                  <c:y val="-0.145531773317067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721-421A-BFBA-D370F16FDCA4}"/>
                </c:ext>
              </c:extLst>
            </c:dLbl>
            <c:dLbl>
              <c:idx val="4"/>
              <c:layout>
                <c:manualLayout>
                  <c:x val="1.4603766634433853E-3"/>
                  <c:y val="-0.1969742338545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721-421A-BFBA-D370F16FDCA4}"/>
                </c:ext>
              </c:extLst>
            </c:dLbl>
            <c:dLbl>
              <c:idx val="5"/>
              <c:layout>
                <c:manualLayout>
                  <c:x val="5.849449739835152E-3"/>
                  <c:y val="-0.219359727921333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721-421A-BFBA-D370F16FDCA4}"/>
                </c:ext>
              </c:extLst>
            </c:dLbl>
            <c:dLbl>
              <c:idx val="6"/>
              <c:layout>
                <c:manualLayout>
                  <c:x val="-2.9209835612654753E-3"/>
                  <c:y val="-0.18542567742412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721-421A-BFBA-D370F16FDCA4}"/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accent6"/>
                </a:solidFill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Sheet1!$A$47:$A$53</c:f>
              <c:numCache>
                <c:formatCode>m/d/yyyy</c:formatCode>
                <c:ptCount val="7"/>
                <c:pt idx="0">
                  <c:v>44771</c:v>
                </c:pt>
                <c:pt idx="1">
                  <c:v>44772</c:v>
                </c:pt>
                <c:pt idx="2">
                  <c:v>44773</c:v>
                </c:pt>
                <c:pt idx="3">
                  <c:v>44774</c:v>
                </c:pt>
                <c:pt idx="4">
                  <c:v>44775</c:v>
                </c:pt>
                <c:pt idx="5">
                  <c:v>44776</c:v>
                </c:pt>
                <c:pt idx="6">
                  <c:v>44777</c:v>
                </c:pt>
              </c:numCache>
            </c:numRef>
          </c:cat>
          <c:val>
            <c:numRef>
              <c:f>Sheet1!$B$47:$B$53</c:f>
              <c:numCache>
                <c:formatCode>General</c:formatCode>
                <c:ptCount val="7"/>
                <c:pt idx="0">
                  <c:v>69.91</c:v>
                </c:pt>
                <c:pt idx="1">
                  <c:v>69.97</c:v>
                </c:pt>
                <c:pt idx="2" formatCode="0.00">
                  <c:v>70.099999999999994</c:v>
                </c:pt>
                <c:pt idx="3" formatCode="0.00">
                  <c:v>70.3</c:v>
                </c:pt>
                <c:pt idx="4">
                  <c:v>70.69</c:v>
                </c:pt>
                <c:pt idx="5">
                  <c:v>70.75</c:v>
                </c:pt>
                <c:pt idx="6">
                  <c:v>70.239999999999995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21-421A-BFBA-D370F16FDC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7639552"/>
        <c:axId val="68258432"/>
      </c:area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Series 13</c:v>
                </c:pt>
              </c:strCache>
            </c:strRef>
          </c:tx>
          <c:spPr>
            <a:ln w="76200"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C26-433D-BE4E-BDCE24DFF7B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C26-433D-BE4E-BDCE24DFF7B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C26-433D-BE4E-BDCE24DFF7B8}"/>
                </c:ext>
              </c:extLst>
            </c:dLbl>
            <c:dLbl>
              <c:idx val="3"/>
              <c:layout>
                <c:manualLayout>
                  <c:x val="0.24195906432748537"/>
                  <c:y val="-2.8169014084507043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600"/>
                    </a:pPr>
                    <a:r>
                      <a:rPr lang="en-US" dirty="0"/>
                      <a:t>HFL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361847861122625"/>
                      <c:h val="4.8192488262910796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12-0C26-433D-BE4E-BDCE24DFF7B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C26-433D-BE4E-BDCE24DFF7B8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C26-433D-BE4E-BDCE24DFF7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Sheet1!$A$47:$A$53</c:f>
              <c:numCache>
                <c:formatCode>m/d/yyyy</c:formatCode>
                <c:ptCount val="7"/>
                <c:pt idx="0">
                  <c:v>44771</c:v>
                </c:pt>
                <c:pt idx="1">
                  <c:v>44772</c:v>
                </c:pt>
                <c:pt idx="2">
                  <c:v>44773</c:v>
                </c:pt>
                <c:pt idx="3">
                  <c:v>44774</c:v>
                </c:pt>
                <c:pt idx="4">
                  <c:v>44775</c:v>
                </c:pt>
                <c:pt idx="5">
                  <c:v>44776</c:v>
                </c:pt>
                <c:pt idx="6">
                  <c:v>44777</c:v>
                </c:pt>
              </c:numCache>
            </c:numRef>
          </c:cat>
          <c:val>
            <c:numRef>
              <c:f>Sheet1!$C$47:$C$53</c:f>
              <c:numCache>
                <c:formatCode>General</c:formatCode>
                <c:ptCount val="7"/>
                <c:pt idx="0">
                  <c:v>73</c:v>
                </c:pt>
                <c:pt idx="1">
                  <c:v>73</c:v>
                </c:pt>
                <c:pt idx="2">
                  <c:v>73</c:v>
                </c:pt>
                <c:pt idx="3">
                  <c:v>73</c:v>
                </c:pt>
                <c:pt idx="4">
                  <c:v>73</c:v>
                </c:pt>
                <c:pt idx="5">
                  <c:v>73</c:v>
                </c:pt>
                <c:pt idx="6">
                  <c:v>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C26-433D-BE4E-BDCE24DFF7B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12</c:v>
                </c:pt>
              </c:strCache>
            </c:strRef>
          </c:tx>
          <c:spPr>
            <a:ln w="76200"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C26-433D-BE4E-BDCE24DFF7B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C26-433D-BE4E-BDCE24DFF7B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C26-433D-BE4E-BDCE24DFF7B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C26-433D-BE4E-BDCE24DFF7B8}"/>
                </c:ext>
              </c:extLst>
            </c:dLbl>
            <c:dLbl>
              <c:idx val="4"/>
              <c:layout>
                <c:manualLayout>
                  <c:x val="-2.9239766081872428E-3"/>
                  <c:y val="-3.286384976525826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DL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0C26-433D-BE4E-BDCE24DFF7B8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C26-433D-BE4E-BDCE24DFF7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Sheet1!$A$47:$A$53</c:f>
              <c:numCache>
                <c:formatCode>m/d/yyyy</c:formatCode>
                <c:ptCount val="7"/>
                <c:pt idx="0">
                  <c:v>44771</c:v>
                </c:pt>
                <c:pt idx="1">
                  <c:v>44772</c:v>
                </c:pt>
                <c:pt idx="2">
                  <c:v>44773</c:v>
                </c:pt>
                <c:pt idx="3">
                  <c:v>44774</c:v>
                </c:pt>
                <c:pt idx="4">
                  <c:v>44775</c:v>
                </c:pt>
                <c:pt idx="5">
                  <c:v>44776</c:v>
                </c:pt>
                <c:pt idx="6">
                  <c:v>44777</c:v>
                </c:pt>
              </c:numCache>
            </c:numRef>
          </c:cat>
          <c:val>
            <c:numRef>
              <c:f>Sheet1!$D$47:$D$53</c:f>
              <c:numCache>
                <c:formatCode>0.00</c:formatCode>
                <c:ptCount val="7"/>
                <c:pt idx="0">
                  <c:v>71</c:v>
                </c:pt>
                <c:pt idx="1">
                  <c:v>71</c:v>
                </c:pt>
                <c:pt idx="2">
                  <c:v>71</c:v>
                </c:pt>
                <c:pt idx="3">
                  <c:v>71</c:v>
                </c:pt>
                <c:pt idx="4">
                  <c:v>71</c:v>
                </c:pt>
                <c:pt idx="5">
                  <c:v>71</c:v>
                </c:pt>
                <c:pt idx="6">
                  <c:v>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C26-433D-BE4E-BDCE24DFF7B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2</c:v>
                </c:pt>
              </c:strCache>
            </c:strRef>
          </c:tx>
          <c:spPr>
            <a:ln w="76200">
              <a:solidFill>
                <a:srgbClr val="FFFF00"/>
              </a:solidFill>
            </a:ln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C26-433D-BE4E-BDCE24DFF7B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C26-433D-BE4E-BDCE24DFF7B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C26-433D-BE4E-BDCE24DFF7B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C26-433D-BE4E-BDCE24DFF7B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C26-433D-BE4E-BDCE24DFF7B8}"/>
                </c:ext>
              </c:extLst>
            </c:dLbl>
            <c:dLbl>
              <c:idx val="5"/>
              <c:layout>
                <c:manualLayout>
                  <c:x val="5.4093567251461985E-2"/>
                  <c:y val="-3.051643192488262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WL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0C26-433D-BE4E-BDCE24DFF7B8}"/>
                </c:ext>
              </c:extLst>
            </c:dLbl>
            <c:dLbl>
              <c:idx val="6"/>
              <c:layout>
                <c:manualLayout>
                  <c:x val="1.1695906432748537E-2"/>
                  <c:y val="-2.34741784037558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364-4605-BD58-E15A518AAE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Sheet1!$A$47:$A$53</c:f>
              <c:numCache>
                <c:formatCode>m/d/yyyy</c:formatCode>
                <c:ptCount val="7"/>
                <c:pt idx="0">
                  <c:v>44771</c:v>
                </c:pt>
                <c:pt idx="1">
                  <c:v>44772</c:v>
                </c:pt>
                <c:pt idx="2">
                  <c:v>44773</c:v>
                </c:pt>
                <c:pt idx="3">
                  <c:v>44774</c:v>
                </c:pt>
                <c:pt idx="4">
                  <c:v>44775</c:v>
                </c:pt>
                <c:pt idx="5">
                  <c:v>44776</c:v>
                </c:pt>
                <c:pt idx="6">
                  <c:v>44777</c:v>
                </c:pt>
              </c:numCache>
            </c:numRef>
          </c:cat>
          <c:val>
            <c:numRef>
              <c:f>Sheet1!$E$47:$E$53</c:f>
              <c:numCache>
                <c:formatCode>0.00</c:formatCode>
                <c:ptCount val="7"/>
                <c:pt idx="0">
                  <c:v>70</c:v>
                </c:pt>
                <c:pt idx="1">
                  <c:v>70</c:v>
                </c:pt>
                <c:pt idx="2">
                  <c:v>70</c:v>
                </c:pt>
                <c:pt idx="3">
                  <c:v>70</c:v>
                </c:pt>
                <c:pt idx="4">
                  <c:v>70</c:v>
                </c:pt>
                <c:pt idx="5">
                  <c:v>70</c:v>
                </c:pt>
                <c:pt idx="6">
                  <c:v>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C26-433D-BE4E-BDCE24DFF7B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7639552"/>
        <c:axId val="68258432"/>
      </c:lineChart>
      <c:dateAx>
        <c:axId val="67639552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258432"/>
        <c:crosses val="autoZero"/>
        <c:auto val="1"/>
        <c:lblOffset val="100"/>
        <c:baseTimeUnit val="days"/>
      </c:dateAx>
      <c:valAx>
        <c:axId val="68258432"/>
        <c:scaling>
          <c:orientation val="minMax"/>
          <c:max val="74"/>
          <c:min val="6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spc="3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Fredoka One" panose="02000000000000000000" pitchFamily="2" charset="0"/>
                    <a:ea typeface="+mn-ea"/>
                    <a:cs typeface="+mn-cs"/>
                  </a:defRPr>
                </a:pPr>
                <a:r>
                  <a:rPr lang="en-IN" sz="1800" spc="300" dirty="0">
                    <a:latin typeface="Fredoka One" panose="02000000000000000000" pitchFamily="2" charset="0"/>
                  </a:rPr>
                  <a:t>Water</a:t>
                </a:r>
                <a:r>
                  <a:rPr lang="en-IN" sz="1800" spc="300" baseline="0" dirty="0">
                    <a:latin typeface="Fredoka One" panose="02000000000000000000" pitchFamily="2" charset="0"/>
                  </a:rPr>
                  <a:t> Level (m)</a:t>
                </a:r>
                <a:endParaRPr lang="en-IN" sz="1800" spc="300" dirty="0">
                  <a:latin typeface="Fredoka One" panose="02000000000000000000" pitchFamily="2" charset="0"/>
                </a:endParaRPr>
              </a:p>
            </c:rich>
          </c:tx>
          <c:layout>
            <c:manualLayout>
              <c:xMode val="edge"/>
              <c:yMode val="edge"/>
              <c:x val="7.3019984344062294E-3"/>
              <c:y val="0.2838636279619977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639552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6845558778837"/>
          <c:y val="5.663339617759048E-2"/>
          <c:w val="0.85017946769811692"/>
          <c:h val="0.87886755501716129"/>
        </c:manualLayout>
      </c:layout>
      <c:area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5BEFF"/>
            </a:solidFill>
            <a:ln w="127000">
              <a:solidFill>
                <a:srgbClr val="05BEFF"/>
              </a:solidFill>
            </a:ln>
            <a:effectLst/>
          </c:spPr>
          <c:dLbls>
            <c:dLbl>
              <c:idx val="0"/>
              <c:layout>
                <c:manualLayout>
                  <c:x val="-1.4638762259980688E-2"/>
                  <c:y val="-0.154501866844109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721-421A-BFBA-D370F16FDCA4}"/>
                </c:ext>
              </c:extLst>
            </c:dLbl>
            <c:dLbl>
              <c:idx val="1"/>
              <c:layout>
                <c:manualLayout>
                  <c:x val="2.9176451627757056E-3"/>
                  <c:y val="-0.154686887730583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721-421A-BFBA-D370F16FDCA4}"/>
                </c:ext>
              </c:extLst>
            </c:dLbl>
            <c:dLbl>
              <c:idx val="2"/>
              <c:layout>
                <c:manualLayout>
                  <c:x val="-1.1692798268637472E-2"/>
                  <c:y val="-0.157250194077852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721-421A-BFBA-D370F16FDCA4}"/>
                </c:ext>
              </c:extLst>
            </c:dLbl>
            <c:dLbl>
              <c:idx val="3"/>
              <c:layout>
                <c:manualLayout>
                  <c:x val="-1.3161002900953277E-2"/>
                  <c:y val="-0.159616280359321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721-421A-BFBA-D370F16FDCA4}"/>
                </c:ext>
              </c:extLst>
            </c:dLbl>
            <c:dLbl>
              <c:idx val="4"/>
              <c:layout>
                <c:manualLayout>
                  <c:x val="-4.387576552930884E-3"/>
                  <c:y val="-0.213406158737200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721-421A-BFBA-D370F16FDCA4}"/>
                </c:ext>
              </c:extLst>
            </c:dLbl>
            <c:dLbl>
              <c:idx val="5"/>
              <c:layout>
                <c:manualLayout>
                  <c:x val="1.496523460883179E-6"/>
                  <c:y val="-0.228749399282836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721-421A-BFBA-D370F16FDCA4}"/>
                </c:ext>
              </c:extLst>
            </c:dLbl>
            <c:dLbl>
              <c:idx val="6"/>
              <c:layout>
                <c:manualLayout>
                  <c:x val="-1.4589952571719082E-3"/>
                  <c:y val="-0.20185760230675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721-421A-BFBA-D370F16FDCA4}"/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accent6"/>
                </a:solidFill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Sheet1!$A$47:$A$53</c:f>
              <c:numCache>
                <c:formatCode>m/d/yyyy</c:formatCode>
                <c:ptCount val="7"/>
                <c:pt idx="0">
                  <c:v>44771</c:v>
                </c:pt>
                <c:pt idx="1">
                  <c:v>44772</c:v>
                </c:pt>
                <c:pt idx="2">
                  <c:v>44773</c:v>
                </c:pt>
                <c:pt idx="3">
                  <c:v>44774</c:v>
                </c:pt>
                <c:pt idx="4">
                  <c:v>44775</c:v>
                </c:pt>
                <c:pt idx="5">
                  <c:v>44776</c:v>
                </c:pt>
                <c:pt idx="6">
                  <c:v>44777</c:v>
                </c:pt>
              </c:numCache>
            </c:numRef>
          </c:cat>
          <c:val>
            <c:numRef>
              <c:f>Sheet1!$B$47:$B$53</c:f>
              <c:numCache>
                <c:formatCode>General</c:formatCode>
                <c:ptCount val="7"/>
                <c:pt idx="0">
                  <c:v>66.95</c:v>
                </c:pt>
                <c:pt idx="1">
                  <c:v>67.040000000000006</c:v>
                </c:pt>
                <c:pt idx="2">
                  <c:v>67.52</c:v>
                </c:pt>
                <c:pt idx="3">
                  <c:v>68.17</c:v>
                </c:pt>
                <c:pt idx="4">
                  <c:v>68.13</c:v>
                </c:pt>
                <c:pt idx="5">
                  <c:v>67.849999999999994</c:v>
                </c:pt>
                <c:pt idx="6" formatCode="0.00">
                  <c:v>67.7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21-421A-BFBA-D370F16FDC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7639552"/>
        <c:axId val="68258432"/>
      </c:area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Series 13</c:v>
                </c:pt>
              </c:strCache>
            </c:strRef>
          </c:tx>
          <c:spPr>
            <a:ln w="76200"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C26-433D-BE4E-BDCE24DFF7B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C26-433D-BE4E-BDCE24DFF7B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C26-433D-BE4E-BDCE24DFF7B8}"/>
                </c:ext>
              </c:extLst>
            </c:dLbl>
            <c:dLbl>
              <c:idx val="3"/>
              <c:layout>
                <c:manualLayout>
                  <c:x val="0.24195906432748537"/>
                  <c:y val="-2.8169014084507043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600"/>
                    </a:pPr>
                    <a:r>
                      <a:rPr lang="en-US" dirty="0"/>
                      <a:t>HFL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361847861122625"/>
                      <c:h val="4.8192488262910796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12-0C26-433D-BE4E-BDCE24DFF7B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C26-433D-BE4E-BDCE24DFF7B8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C26-433D-BE4E-BDCE24DFF7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Sheet1!$A$47:$A$53</c:f>
              <c:numCache>
                <c:formatCode>m/d/yyyy</c:formatCode>
                <c:ptCount val="7"/>
                <c:pt idx="0">
                  <c:v>44771</c:v>
                </c:pt>
                <c:pt idx="1">
                  <c:v>44772</c:v>
                </c:pt>
                <c:pt idx="2">
                  <c:v>44773</c:v>
                </c:pt>
                <c:pt idx="3">
                  <c:v>44774</c:v>
                </c:pt>
                <c:pt idx="4">
                  <c:v>44775</c:v>
                </c:pt>
                <c:pt idx="5">
                  <c:v>44776</c:v>
                </c:pt>
                <c:pt idx="6">
                  <c:v>44777</c:v>
                </c:pt>
              </c:numCache>
            </c:numRef>
          </c:cat>
          <c:val>
            <c:numRef>
              <c:f>Sheet1!$C$47:$C$53</c:f>
              <c:numCache>
                <c:formatCode>General</c:formatCode>
                <c:ptCount val="7"/>
                <c:pt idx="0">
                  <c:v>71.349999999999994</c:v>
                </c:pt>
                <c:pt idx="1">
                  <c:v>71.349999999999994</c:v>
                </c:pt>
                <c:pt idx="2">
                  <c:v>71.349999999999994</c:v>
                </c:pt>
                <c:pt idx="3">
                  <c:v>71.349999999999994</c:v>
                </c:pt>
                <c:pt idx="4">
                  <c:v>71.349999999999994</c:v>
                </c:pt>
                <c:pt idx="5">
                  <c:v>71.349999999999994</c:v>
                </c:pt>
                <c:pt idx="6">
                  <c:v>71.349999999999994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C26-433D-BE4E-BDCE24DFF7B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12</c:v>
                </c:pt>
              </c:strCache>
            </c:strRef>
          </c:tx>
          <c:spPr>
            <a:ln w="76200">
              <a:solidFill>
                <a:srgbClr val="E46D0A"/>
              </a:solidFill>
            </a:ln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C26-433D-BE4E-BDCE24DFF7B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C26-433D-BE4E-BDCE24DFF7B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C26-433D-BE4E-BDCE24DFF7B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C26-433D-BE4E-BDCE24DFF7B8}"/>
                </c:ext>
              </c:extLst>
            </c:dLbl>
            <c:dLbl>
              <c:idx val="4"/>
              <c:layout>
                <c:manualLayout>
                  <c:x val="-2.9239766081872428E-3"/>
                  <c:y val="-3.286384976525826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DL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0C26-433D-BE4E-BDCE24DFF7B8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C26-433D-BE4E-BDCE24DFF7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Sheet1!$A$47:$A$53</c:f>
              <c:numCache>
                <c:formatCode>m/d/yyyy</c:formatCode>
                <c:ptCount val="7"/>
                <c:pt idx="0">
                  <c:v>44771</c:v>
                </c:pt>
                <c:pt idx="1">
                  <c:v>44772</c:v>
                </c:pt>
                <c:pt idx="2">
                  <c:v>44773</c:v>
                </c:pt>
                <c:pt idx="3">
                  <c:v>44774</c:v>
                </c:pt>
                <c:pt idx="4">
                  <c:v>44775</c:v>
                </c:pt>
                <c:pt idx="5">
                  <c:v>44776</c:v>
                </c:pt>
                <c:pt idx="6">
                  <c:v>44777</c:v>
                </c:pt>
              </c:numCache>
            </c:numRef>
          </c:cat>
          <c:val>
            <c:numRef>
              <c:f>Sheet1!$D$47:$D$53</c:f>
              <c:numCache>
                <c:formatCode>0.00</c:formatCode>
                <c:ptCount val="7"/>
                <c:pt idx="0">
                  <c:v>67.75</c:v>
                </c:pt>
                <c:pt idx="1">
                  <c:v>67.75</c:v>
                </c:pt>
                <c:pt idx="2">
                  <c:v>67.75</c:v>
                </c:pt>
                <c:pt idx="3">
                  <c:v>67.75</c:v>
                </c:pt>
                <c:pt idx="4">
                  <c:v>67.75</c:v>
                </c:pt>
                <c:pt idx="5">
                  <c:v>67.75</c:v>
                </c:pt>
                <c:pt idx="6">
                  <c:v>67.75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C26-433D-BE4E-BDCE24DFF7B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2</c:v>
                </c:pt>
              </c:strCache>
            </c:strRef>
          </c:tx>
          <c:spPr>
            <a:ln w="76200">
              <a:solidFill>
                <a:srgbClr val="FFFF00"/>
              </a:solidFill>
            </a:ln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C26-433D-BE4E-BDCE24DFF7B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C26-433D-BE4E-BDCE24DFF7B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C26-433D-BE4E-BDCE24DFF7B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C26-433D-BE4E-BDCE24DFF7B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C26-433D-BE4E-BDCE24DFF7B8}"/>
                </c:ext>
              </c:extLst>
            </c:dLbl>
            <c:dLbl>
              <c:idx val="5"/>
              <c:layout>
                <c:manualLayout>
                  <c:x val="5.4093567251461985E-2"/>
                  <c:y val="-3.051643192488262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WL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0C26-433D-BE4E-BDCE24DFF7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Sheet1!$A$47:$A$53</c:f>
              <c:numCache>
                <c:formatCode>m/d/yyyy</c:formatCode>
                <c:ptCount val="7"/>
                <c:pt idx="0">
                  <c:v>44771</c:v>
                </c:pt>
                <c:pt idx="1">
                  <c:v>44772</c:v>
                </c:pt>
                <c:pt idx="2">
                  <c:v>44773</c:v>
                </c:pt>
                <c:pt idx="3">
                  <c:v>44774</c:v>
                </c:pt>
                <c:pt idx="4">
                  <c:v>44775</c:v>
                </c:pt>
                <c:pt idx="5">
                  <c:v>44776</c:v>
                </c:pt>
                <c:pt idx="6">
                  <c:v>44777</c:v>
                </c:pt>
              </c:numCache>
            </c:numRef>
          </c:cat>
          <c:val>
            <c:numRef>
              <c:f>Sheet1!$E$47:$E$53</c:f>
              <c:numCache>
                <c:formatCode>General</c:formatCode>
                <c:ptCount val="7"/>
                <c:pt idx="0">
                  <c:v>66.75</c:v>
                </c:pt>
                <c:pt idx="1">
                  <c:v>66.75</c:v>
                </c:pt>
                <c:pt idx="2">
                  <c:v>66.75</c:v>
                </c:pt>
                <c:pt idx="3">
                  <c:v>66.75</c:v>
                </c:pt>
                <c:pt idx="4">
                  <c:v>66.75</c:v>
                </c:pt>
                <c:pt idx="5">
                  <c:v>66.75</c:v>
                </c:pt>
                <c:pt idx="6">
                  <c:v>66.75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C26-433D-BE4E-BDCE24DFF7B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7639552"/>
        <c:axId val="68258432"/>
      </c:lineChart>
      <c:dateAx>
        <c:axId val="67639552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258432"/>
        <c:crosses val="autoZero"/>
        <c:auto val="1"/>
        <c:lblOffset val="100"/>
        <c:baseTimeUnit val="days"/>
      </c:dateAx>
      <c:valAx>
        <c:axId val="68258432"/>
        <c:scaling>
          <c:orientation val="minMax"/>
          <c:min val="6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spc="3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Fredoka One" panose="02000000000000000000" pitchFamily="2" charset="0"/>
                    <a:ea typeface="+mn-ea"/>
                    <a:cs typeface="+mn-cs"/>
                  </a:defRPr>
                </a:pPr>
                <a:r>
                  <a:rPr lang="en-IN" sz="1800" spc="300" dirty="0">
                    <a:latin typeface="Fredoka One" panose="02000000000000000000" pitchFamily="2" charset="0"/>
                  </a:rPr>
                  <a:t>Water</a:t>
                </a:r>
                <a:r>
                  <a:rPr lang="en-IN" sz="1800" spc="300" baseline="0" dirty="0">
                    <a:latin typeface="Fredoka One" panose="02000000000000000000" pitchFamily="2" charset="0"/>
                  </a:rPr>
                  <a:t> Level (m)</a:t>
                </a:r>
                <a:endParaRPr lang="en-IN" sz="1800" spc="300" dirty="0">
                  <a:latin typeface="Fredoka One" panose="02000000000000000000" pitchFamily="2" charset="0"/>
                </a:endParaRPr>
              </a:p>
            </c:rich>
          </c:tx>
          <c:layout>
            <c:manualLayout>
              <c:xMode val="edge"/>
              <c:yMode val="edge"/>
              <c:x val="7.3019984344062294E-3"/>
              <c:y val="0.2838636279619977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639552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83662515958142"/>
          <c:y val="4.5551383000201902E-2"/>
          <c:w val="0.85017946769811692"/>
          <c:h val="0.87886755501716129"/>
        </c:manualLayout>
      </c:layout>
      <c:area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5BEFF"/>
            </a:solidFill>
            <a:ln w="127000">
              <a:solidFill>
                <a:srgbClr val="05BEFF"/>
              </a:solidFill>
            </a:ln>
            <a:effectLst/>
          </c:spPr>
          <c:dLbls>
            <c:dLbl>
              <c:idx val="0"/>
              <c:layout>
                <c:manualLayout>
                  <c:x val="-8.7908090436064189E-3"/>
                  <c:y val="-0.295346937266644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721-421A-BFBA-D370F16FDCA4}"/>
                </c:ext>
              </c:extLst>
            </c:dLbl>
            <c:dLbl>
              <c:idx val="1"/>
              <c:layout>
                <c:manualLayout>
                  <c:x val="7.3036100750564076E-3"/>
                  <c:y val="-0.354217404162507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721-421A-BFBA-D370F16FDCA4}"/>
                </c:ext>
              </c:extLst>
            </c:dLbl>
            <c:dLbl>
              <c:idx val="2"/>
              <c:layout>
                <c:manualLayout>
                  <c:x val="-1.4588801399825022E-3"/>
                  <c:y val="-0.293400428819637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721-421A-BFBA-D370F16FDCA4}"/>
                </c:ext>
              </c:extLst>
            </c:dLbl>
            <c:dLbl>
              <c:idx val="3"/>
              <c:layout>
                <c:manualLayout>
                  <c:x val="1.4588801399823949E-3"/>
                  <c:y val="-0.319240693504861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721-421A-BFBA-D370F16FDCA4}"/>
                </c:ext>
              </c:extLst>
            </c:dLbl>
            <c:dLbl>
              <c:idx val="4"/>
              <c:layout>
                <c:manualLayout>
                  <c:x val="2.9223649675369527E-3"/>
                  <c:y val="-0.349556393478984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721-421A-BFBA-D370F16FDCA4}"/>
                </c:ext>
              </c:extLst>
            </c:dLbl>
            <c:dLbl>
              <c:idx val="5"/>
              <c:layout>
                <c:manualLayout>
                  <c:x val="-1.4604917806326841E-3"/>
                  <c:y val="-0.299171934494103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721-421A-BFBA-D370F16FDCA4}"/>
                </c:ext>
              </c:extLst>
            </c:dLbl>
            <c:dLbl>
              <c:idx val="6"/>
              <c:layout>
                <c:manualLayout>
                  <c:x val="4.3889579592023605E-3"/>
                  <c:y val="-0.267585301837270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721-421A-BFBA-D370F16FDCA4}"/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accent6"/>
                </a:solidFill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Sheet1!$A$47:$A$53</c:f>
              <c:numCache>
                <c:formatCode>m/d/yyyy</c:formatCode>
                <c:ptCount val="7"/>
                <c:pt idx="0">
                  <c:v>44771</c:v>
                </c:pt>
                <c:pt idx="1">
                  <c:v>44772</c:v>
                </c:pt>
                <c:pt idx="2">
                  <c:v>44773</c:v>
                </c:pt>
                <c:pt idx="3">
                  <c:v>44774</c:v>
                </c:pt>
                <c:pt idx="4">
                  <c:v>44775</c:v>
                </c:pt>
                <c:pt idx="5">
                  <c:v>44776</c:v>
                </c:pt>
                <c:pt idx="6">
                  <c:v>44777</c:v>
                </c:pt>
              </c:numCache>
            </c:numRef>
          </c:cat>
          <c:val>
            <c:numRef>
              <c:f>Sheet1!$B$47:$B$53</c:f>
              <c:numCache>
                <c:formatCode>General</c:formatCode>
                <c:ptCount val="7"/>
                <c:pt idx="0">
                  <c:v>64.73</c:v>
                </c:pt>
                <c:pt idx="1">
                  <c:v>66.12</c:v>
                </c:pt>
                <c:pt idx="2">
                  <c:v>64.73</c:v>
                </c:pt>
                <c:pt idx="3">
                  <c:v>65.23</c:v>
                </c:pt>
                <c:pt idx="4">
                  <c:v>65.98</c:v>
                </c:pt>
                <c:pt idx="5">
                  <c:v>65.739999999999995</c:v>
                </c:pt>
                <c:pt idx="6">
                  <c:v>64.83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21-421A-BFBA-D370F16FDC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7639552"/>
        <c:axId val="68258432"/>
      </c:area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Series 13</c:v>
                </c:pt>
              </c:strCache>
            </c:strRef>
          </c:tx>
          <c:spPr>
            <a:ln w="76200"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C26-433D-BE4E-BDCE24DFF7B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C26-433D-BE4E-BDCE24DFF7B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C26-433D-BE4E-BDCE24DFF7B8}"/>
                </c:ext>
              </c:extLst>
            </c:dLbl>
            <c:dLbl>
              <c:idx val="3"/>
              <c:layout>
                <c:manualLayout>
                  <c:x val="0.24195906432748537"/>
                  <c:y val="-2.8169014084507043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600"/>
                    </a:pPr>
                    <a:r>
                      <a:rPr lang="en-US" dirty="0"/>
                      <a:t>HFL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361847861122625"/>
                      <c:h val="4.8192488262910796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12-0C26-433D-BE4E-BDCE24DFF7B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C26-433D-BE4E-BDCE24DFF7B8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C26-433D-BE4E-BDCE24DFF7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Sheet1!$A$47:$A$53</c:f>
              <c:numCache>
                <c:formatCode>m/d/yyyy</c:formatCode>
                <c:ptCount val="7"/>
                <c:pt idx="0">
                  <c:v>44771</c:v>
                </c:pt>
                <c:pt idx="1">
                  <c:v>44772</c:v>
                </c:pt>
                <c:pt idx="2">
                  <c:v>44773</c:v>
                </c:pt>
                <c:pt idx="3">
                  <c:v>44774</c:v>
                </c:pt>
                <c:pt idx="4">
                  <c:v>44775</c:v>
                </c:pt>
                <c:pt idx="5">
                  <c:v>44776</c:v>
                </c:pt>
                <c:pt idx="6">
                  <c:v>44777</c:v>
                </c:pt>
              </c:numCache>
            </c:numRef>
          </c:cat>
          <c:val>
            <c:numRef>
              <c:f>Sheet1!$C$47:$C$53</c:f>
              <c:numCache>
                <c:formatCode>General</c:formatCode>
                <c:ptCount val="7"/>
                <c:pt idx="0">
                  <c:v>67.22</c:v>
                </c:pt>
                <c:pt idx="1">
                  <c:v>67.22</c:v>
                </c:pt>
                <c:pt idx="2">
                  <c:v>67.22</c:v>
                </c:pt>
                <c:pt idx="3">
                  <c:v>67.22</c:v>
                </c:pt>
                <c:pt idx="4">
                  <c:v>67.22</c:v>
                </c:pt>
                <c:pt idx="5">
                  <c:v>67.22</c:v>
                </c:pt>
                <c:pt idx="6">
                  <c:v>67.22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C26-433D-BE4E-BDCE24DFF7B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12</c:v>
                </c:pt>
              </c:strCache>
            </c:strRef>
          </c:tx>
          <c:spPr>
            <a:ln w="76200">
              <a:solidFill>
                <a:srgbClr val="E46D0A"/>
              </a:solidFill>
            </a:ln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C26-433D-BE4E-BDCE24DFF7B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C26-433D-BE4E-BDCE24DFF7B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C26-433D-BE4E-BDCE24DFF7B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C26-433D-BE4E-BDCE24DFF7B8}"/>
                </c:ext>
              </c:extLst>
            </c:dLbl>
            <c:dLbl>
              <c:idx val="4"/>
              <c:layout>
                <c:manualLayout>
                  <c:x val="-2.9239766081872428E-3"/>
                  <c:y val="-3.286384976525826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DL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0C26-433D-BE4E-BDCE24DFF7B8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C26-433D-BE4E-BDCE24DFF7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Sheet1!$A$47:$A$53</c:f>
              <c:numCache>
                <c:formatCode>m/d/yyyy</c:formatCode>
                <c:ptCount val="7"/>
                <c:pt idx="0">
                  <c:v>44771</c:v>
                </c:pt>
                <c:pt idx="1">
                  <c:v>44772</c:v>
                </c:pt>
                <c:pt idx="2">
                  <c:v>44773</c:v>
                </c:pt>
                <c:pt idx="3">
                  <c:v>44774</c:v>
                </c:pt>
                <c:pt idx="4">
                  <c:v>44775</c:v>
                </c:pt>
                <c:pt idx="5">
                  <c:v>44776</c:v>
                </c:pt>
                <c:pt idx="6">
                  <c:v>44777</c:v>
                </c:pt>
              </c:numCache>
            </c:numRef>
          </c:cat>
          <c:val>
            <c:numRef>
              <c:f>Sheet1!$D$47:$D$53</c:f>
              <c:numCache>
                <c:formatCode>0.00</c:formatCode>
                <c:ptCount val="7"/>
                <c:pt idx="0">
                  <c:v>66</c:v>
                </c:pt>
                <c:pt idx="1">
                  <c:v>66</c:v>
                </c:pt>
                <c:pt idx="2">
                  <c:v>66</c:v>
                </c:pt>
                <c:pt idx="3">
                  <c:v>66</c:v>
                </c:pt>
                <c:pt idx="4">
                  <c:v>66</c:v>
                </c:pt>
                <c:pt idx="5">
                  <c:v>66</c:v>
                </c:pt>
                <c:pt idx="6">
                  <c:v>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C26-433D-BE4E-BDCE24DFF7B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2</c:v>
                </c:pt>
              </c:strCache>
            </c:strRef>
          </c:tx>
          <c:spPr>
            <a:ln w="76200">
              <a:solidFill>
                <a:srgbClr val="FFFF00"/>
              </a:solidFill>
            </a:ln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C26-433D-BE4E-BDCE24DFF7B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C26-433D-BE4E-BDCE24DFF7B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C26-433D-BE4E-BDCE24DFF7B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C26-433D-BE4E-BDCE24DFF7B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C26-433D-BE4E-BDCE24DFF7B8}"/>
                </c:ext>
              </c:extLst>
            </c:dLbl>
            <c:dLbl>
              <c:idx val="5"/>
              <c:layout>
                <c:manualLayout>
                  <c:x val="5.4093567251461985E-2"/>
                  <c:y val="-3.990610328638501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WL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0C26-433D-BE4E-BDCE24DFF7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Sheet1!$A$47:$A$53</c:f>
              <c:numCache>
                <c:formatCode>m/d/yyyy</c:formatCode>
                <c:ptCount val="7"/>
                <c:pt idx="0">
                  <c:v>44771</c:v>
                </c:pt>
                <c:pt idx="1">
                  <c:v>44772</c:v>
                </c:pt>
                <c:pt idx="2">
                  <c:v>44773</c:v>
                </c:pt>
                <c:pt idx="3">
                  <c:v>44774</c:v>
                </c:pt>
                <c:pt idx="4">
                  <c:v>44775</c:v>
                </c:pt>
                <c:pt idx="5">
                  <c:v>44776</c:v>
                </c:pt>
                <c:pt idx="6">
                  <c:v>44777</c:v>
                </c:pt>
              </c:numCache>
            </c:numRef>
          </c:cat>
          <c:val>
            <c:numRef>
              <c:f>Sheet1!$E$47:$E$53</c:f>
              <c:numCache>
                <c:formatCode>0.00</c:formatCode>
                <c:ptCount val="7"/>
                <c:pt idx="0">
                  <c:v>65</c:v>
                </c:pt>
                <c:pt idx="1">
                  <c:v>65</c:v>
                </c:pt>
                <c:pt idx="2">
                  <c:v>65</c:v>
                </c:pt>
                <c:pt idx="3">
                  <c:v>65</c:v>
                </c:pt>
                <c:pt idx="4">
                  <c:v>65</c:v>
                </c:pt>
                <c:pt idx="5">
                  <c:v>65</c:v>
                </c:pt>
                <c:pt idx="6">
                  <c:v>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C26-433D-BE4E-BDCE24DFF7B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7639552"/>
        <c:axId val="68258432"/>
      </c:lineChart>
      <c:dateAx>
        <c:axId val="67639552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258432"/>
        <c:crosses val="autoZero"/>
        <c:auto val="1"/>
        <c:lblOffset val="100"/>
        <c:baseTimeUnit val="days"/>
      </c:dateAx>
      <c:valAx>
        <c:axId val="68258432"/>
        <c:scaling>
          <c:orientation val="minMax"/>
          <c:max val="68"/>
          <c:min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spc="3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Fredoka One" panose="02000000000000000000" pitchFamily="2" charset="0"/>
                    <a:ea typeface="+mn-ea"/>
                    <a:cs typeface="+mn-cs"/>
                  </a:defRPr>
                </a:pPr>
                <a:r>
                  <a:rPr lang="en-IN" sz="1800" spc="300" dirty="0">
                    <a:latin typeface="Fredoka One" panose="02000000000000000000" pitchFamily="2" charset="0"/>
                  </a:rPr>
                  <a:t>Water</a:t>
                </a:r>
                <a:r>
                  <a:rPr lang="en-IN" sz="1800" spc="300" baseline="0" dirty="0">
                    <a:latin typeface="Fredoka One" panose="02000000000000000000" pitchFamily="2" charset="0"/>
                  </a:rPr>
                  <a:t> Level (m)</a:t>
                </a:r>
                <a:endParaRPr lang="en-IN" sz="1800" spc="300" dirty="0">
                  <a:latin typeface="Fredoka One" panose="02000000000000000000" pitchFamily="2" charset="0"/>
                </a:endParaRPr>
              </a:p>
            </c:rich>
          </c:tx>
          <c:layout>
            <c:manualLayout>
              <c:xMode val="edge"/>
              <c:yMode val="edge"/>
              <c:x val="7.3019984344062294E-3"/>
              <c:y val="0.2838636279619977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639552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83662515958142"/>
          <c:y val="4.5551383000201902E-2"/>
          <c:w val="0.85017946769811692"/>
          <c:h val="0.87886755501716129"/>
        </c:manualLayout>
      </c:layout>
      <c:area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5BEFF"/>
            </a:solidFill>
            <a:ln w="127000">
              <a:solidFill>
                <a:srgbClr val="05BEFF"/>
              </a:solidFill>
            </a:ln>
            <a:effectLst/>
          </c:spPr>
          <c:dLbls>
            <c:dLbl>
              <c:idx val="0"/>
              <c:layout>
                <c:manualLayout>
                  <c:x val="-8.7908090436064189E-3"/>
                  <c:y val="-0.271872758862888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721-421A-BFBA-D370F16FDCA4}"/>
                </c:ext>
              </c:extLst>
            </c:dLbl>
            <c:dLbl>
              <c:idx val="1"/>
              <c:layout>
                <c:manualLayout>
                  <c:x val="7.3036100750564076E-3"/>
                  <c:y val="-0.267362944068611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721-421A-BFBA-D370F16FDCA4}"/>
                </c:ext>
              </c:extLst>
            </c:dLbl>
            <c:dLbl>
              <c:idx val="2"/>
              <c:layout>
                <c:manualLayout>
                  <c:x val="-1.1692740710042823E-2"/>
                  <c:y val="-0.265231414735129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730994152046777E-2"/>
                      <c:h val="4.715962441314554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B721-421A-BFBA-D370F16FDCA4}"/>
                </c:ext>
              </c:extLst>
            </c:dLbl>
            <c:dLbl>
              <c:idx val="3"/>
              <c:layout>
                <c:manualLayout>
                  <c:x val="-7.3130496845790083E-3"/>
                  <c:y val="-0.267597501016598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721-421A-BFBA-D370F16FDCA4}"/>
                </c:ext>
              </c:extLst>
            </c:dLbl>
            <c:dLbl>
              <c:idx val="4"/>
              <c:layout>
                <c:manualLayout>
                  <c:x val="-5.8495648570244512E-3"/>
                  <c:y val="-0.309650290192599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721-421A-BFBA-D370F16FDCA4}"/>
                </c:ext>
              </c:extLst>
            </c:dLbl>
            <c:dLbl>
              <c:idx val="5"/>
              <c:layout>
                <c:manualLayout>
                  <c:x val="5.849449739835152E-3"/>
                  <c:y val="-0.303866770174854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721-421A-BFBA-D370F16FDCA4}"/>
                </c:ext>
              </c:extLst>
            </c:dLbl>
            <c:dLbl>
              <c:idx val="6"/>
              <c:layout>
                <c:manualLayout>
                  <c:x val="-2.9209835612654753E-3"/>
                  <c:y val="-0.302796569442904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721-421A-BFBA-D370F16FDCA4}"/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accent6"/>
                </a:solidFill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Sheet1!$A$47:$A$53</c:f>
              <c:numCache>
                <c:formatCode>m/d/yyyy</c:formatCode>
                <c:ptCount val="7"/>
                <c:pt idx="0">
                  <c:v>44771</c:v>
                </c:pt>
                <c:pt idx="1">
                  <c:v>44772</c:v>
                </c:pt>
                <c:pt idx="2">
                  <c:v>44773</c:v>
                </c:pt>
                <c:pt idx="3">
                  <c:v>44774</c:v>
                </c:pt>
                <c:pt idx="4">
                  <c:v>44775</c:v>
                </c:pt>
                <c:pt idx="5">
                  <c:v>44776</c:v>
                </c:pt>
                <c:pt idx="6">
                  <c:v>44777</c:v>
                </c:pt>
              </c:numCache>
            </c:numRef>
          </c:cat>
          <c:val>
            <c:numRef>
              <c:f>Sheet1!$B$47:$B$53</c:f>
              <c:numCache>
                <c:formatCode>General</c:formatCode>
                <c:ptCount val="7"/>
                <c:pt idx="0">
                  <c:v>46.81</c:v>
                </c:pt>
                <c:pt idx="1">
                  <c:v>47.02</c:v>
                </c:pt>
                <c:pt idx="2">
                  <c:v>47.11</c:v>
                </c:pt>
                <c:pt idx="3">
                  <c:v>47.21</c:v>
                </c:pt>
                <c:pt idx="4">
                  <c:v>47.43</c:v>
                </c:pt>
                <c:pt idx="5">
                  <c:v>47.35</c:v>
                </c:pt>
                <c:pt idx="6">
                  <c:v>47.41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21-421A-BFBA-D370F16FDC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7639552"/>
        <c:axId val="68258432"/>
      </c:area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Series 13</c:v>
                </c:pt>
              </c:strCache>
            </c:strRef>
          </c:tx>
          <c:spPr>
            <a:ln w="76200"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C26-433D-BE4E-BDCE24DFF7B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C26-433D-BE4E-BDCE24DFF7B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C26-433D-BE4E-BDCE24DFF7B8}"/>
                </c:ext>
              </c:extLst>
            </c:dLbl>
            <c:dLbl>
              <c:idx val="3"/>
              <c:layout>
                <c:manualLayout>
                  <c:x val="0.24195906432748537"/>
                  <c:y val="-2.8169014084507043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600"/>
                    </a:pPr>
                    <a:r>
                      <a:rPr lang="en-US" dirty="0"/>
                      <a:t>HFL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361847861122625"/>
                      <c:h val="4.8192488262910796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12-0C26-433D-BE4E-BDCE24DFF7B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C26-433D-BE4E-BDCE24DFF7B8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C26-433D-BE4E-BDCE24DFF7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Sheet1!$A$47:$A$53</c:f>
              <c:numCache>
                <c:formatCode>m/d/yyyy</c:formatCode>
                <c:ptCount val="7"/>
                <c:pt idx="0">
                  <c:v>44771</c:v>
                </c:pt>
                <c:pt idx="1">
                  <c:v>44772</c:v>
                </c:pt>
                <c:pt idx="2">
                  <c:v>44773</c:v>
                </c:pt>
                <c:pt idx="3">
                  <c:v>44774</c:v>
                </c:pt>
                <c:pt idx="4">
                  <c:v>44775</c:v>
                </c:pt>
                <c:pt idx="5">
                  <c:v>44776</c:v>
                </c:pt>
                <c:pt idx="6">
                  <c:v>44777</c:v>
                </c:pt>
              </c:numCache>
            </c:numRef>
          </c:cat>
          <c:val>
            <c:numRef>
              <c:f>Sheet1!$C$47:$C$53</c:f>
              <c:numCache>
                <c:formatCode>General</c:formatCode>
                <c:ptCount val="7"/>
                <c:pt idx="0">
                  <c:v>49.4</c:v>
                </c:pt>
                <c:pt idx="1">
                  <c:v>49.4</c:v>
                </c:pt>
                <c:pt idx="2">
                  <c:v>49.4</c:v>
                </c:pt>
                <c:pt idx="3">
                  <c:v>49.4</c:v>
                </c:pt>
                <c:pt idx="4">
                  <c:v>49.4</c:v>
                </c:pt>
                <c:pt idx="5">
                  <c:v>49.4</c:v>
                </c:pt>
                <c:pt idx="6">
                  <c:v>49.4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C26-433D-BE4E-BDCE24DFF7B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12</c:v>
                </c:pt>
              </c:strCache>
            </c:strRef>
          </c:tx>
          <c:spPr>
            <a:ln w="76200">
              <a:solidFill>
                <a:srgbClr val="E46D0A"/>
              </a:solidFill>
            </a:ln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C26-433D-BE4E-BDCE24DFF7B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C26-433D-BE4E-BDCE24DFF7B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C26-433D-BE4E-BDCE24DFF7B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C26-433D-BE4E-BDCE24DFF7B8}"/>
                </c:ext>
              </c:extLst>
            </c:dLbl>
            <c:dLbl>
              <c:idx val="4"/>
              <c:layout>
                <c:manualLayout>
                  <c:x val="-2.9239766081872428E-3"/>
                  <c:y val="-3.286384976525826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DL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0C26-433D-BE4E-BDCE24DFF7B8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C26-433D-BE4E-BDCE24DFF7B8}"/>
                </c:ext>
              </c:extLst>
            </c:dLbl>
            <c:dLbl>
              <c:idx val="6"/>
              <c:layout>
                <c:manualLayout>
                  <c:x val="2.9239766081871343E-3"/>
                  <c:y val="-1.17370892018779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BF0-4B5B-8D33-25E5B76BAF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Sheet1!$A$47:$A$53</c:f>
              <c:numCache>
                <c:formatCode>m/d/yyyy</c:formatCode>
                <c:ptCount val="7"/>
                <c:pt idx="0">
                  <c:v>44771</c:v>
                </c:pt>
                <c:pt idx="1">
                  <c:v>44772</c:v>
                </c:pt>
                <c:pt idx="2">
                  <c:v>44773</c:v>
                </c:pt>
                <c:pt idx="3">
                  <c:v>44774</c:v>
                </c:pt>
                <c:pt idx="4">
                  <c:v>44775</c:v>
                </c:pt>
                <c:pt idx="5">
                  <c:v>44776</c:v>
                </c:pt>
                <c:pt idx="6">
                  <c:v>44777</c:v>
                </c:pt>
              </c:numCache>
            </c:numRef>
          </c:cat>
          <c:val>
            <c:numRef>
              <c:f>Sheet1!$D$47:$D$53</c:f>
              <c:numCache>
                <c:formatCode>0.00</c:formatCode>
                <c:ptCount val="7"/>
                <c:pt idx="0">
                  <c:v>47</c:v>
                </c:pt>
                <c:pt idx="1">
                  <c:v>47</c:v>
                </c:pt>
                <c:pt idx="2">
                  <c:v>47</c:v>
                </c:pt>
                <c:pt idx="3">
                  <c:v>47</c:v>
                </c:pt>
                <c:pt idx="4">
                  <c:v>47</c:v>
                </c:pt>
                <c:pt idx="5">
                  <c:v>47</c:v>
                </c:pt>
                <c:pt idx="6">
                  <c:v>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C26-433D-BE4E-BDCE24DFF7B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2</c:v>
                </c:pt>
              </c:strCache>
            </c:strRef>
          </c:tx>
          <c:spPr>
            <a:ln w="76200">
              <a:solidFill>
                <a:srgbClr val="FFFF00"/>
              </a:solidFill>
            </a:ln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C26-433D-BE4E-BDCE24DFF7B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C26-433D-BE4E-BDCE24DFF7B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C26-433D-BE4E-BDCE24DFF7B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C26-433D-BE4E-BDCE24DFF7B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C26-433D-BE4E-BDCE24DFF7B8}"/>
                </c:ext>
              </c:extLst>
            </c:dLbl>
            <c:dLbl>
              <c:idx val="5"/>
              <c:layout>
                <c:manualLayout>
                  <c:x val="5.4093567251461985E-2"/>
                  <c:y val="4.460093896713614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WL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0C26-433D-BE4E-BDCE24DFF7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Sheet1!$A$47:$A$53</c:f>
              <c:numCache>
                <c:formatCode>m/d/yyyy</c:formatCode>
                <c:ptCount val="7"/>
                <c:pt idx="0">
                  <c:v>44771</c:v>
                </c:pt>
                <c:pt idx="1">
                  <c:v>44772</c:v>
                </c:pt>
                <c:pt idx="2">
                  <c:v>44773</c:v>
                </c:pt>
                <c:pt idx="3">
                  <c:v>44774</c:v>
                </c:pt>
                <c:pt idx="4">
                  <c:v>44775</c:v>
                </c:pt>
                <c:pt idx="5">
                  <c:v>44776</c:v>
                </c:pt>
                <c:pt idx="6">
                  <c:v>44777</c:v>
                </c:pt>
              </c:numCache>
            </c:numRef>
          </c:cat>
          <c:val>
            <c:numRef>
              <c:f>Sheet1!$E$47:$E$53</c:f>
              <c:numCache>
                <c:formatCode>0.00</c:formatCode>
                <c:ptCount val="7"/>
                <c:pt idx="0">
                  <c:v>46</c:v>
                </c:pt>
                <c:pt idx="1">
                  <c:v>46</c:v>
                </c:pt>
                <c:pt idx="2">
                  <c:v>46</c:v>
                </c:pt>
                <c:pt idx="3">
                  <c:v>46</c:v>
                </c:pt>
                <c:pt idx="4">
                  <c:v>46</c:v>
                </c:pt>
                <c:pt idx="5">
                  <c:v>46</c:v>
                </c:pt>
                <c:pt idx="6">
                  <c:v>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C26-433D-BE4E-BDCE24DFF7B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7639552"/>
        <c:axId val="68258432"/>
      </c:lineChart>
      <c:dateAx>
        <c:axId val="67639552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258432"/>
        <c:crosses val="autoZero"/>
        <c:auto val="1"/>
        <c:lblOffset val="100"/>
        <c:baseTimeUnit val="days"/>
      </c:dateAx>
      <c:valAx>
        <c:axId val="68258432"/>
        <c:scaling>
          <c:orientation val="minMax"/>
          <c:min val="4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spc="3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Fredoka One" panose="02000000000000000000" pitchFamily="2" charset="0"/>
                    <a:ea typeface="+mn-ea"/>
                    <a:cs typeface="+mn-cs"/>
                  </a:defRPr>
                </a:pPr>
                <a:r>
                  <a:rPr lang="en-IN" sz="1800" spc="300" dirty="0">
                    <a:latin typeface="Fredoka One" panose="02000000000000000000" pitchFamily="2" charset="0"/>
                  </a:rPr>
                  <a:t>Water</a:t>
                </a:r>
                <a:r>
                  <a:rPr lang="en-IN" sz="1800" spc="300" baseline="0" dirty="0">
                    <a:latin typeface="Fredoka One" panose="02000000000000000000" pitchFamily="2" charset="0"/>
                  </a:rPr>
                  <a:t> Level (m)</a:t>
                </a:r>
                <a:endParaRPr lang="en-IN" sz="1800" spc="300" dirty="0">
                  <a:latin typeface="Fredoka One" panose="02000000000000000000" pitchFamily="2" charset="0"/>
                </a:endParaRPr>
              </a:p>
            </c:rich>
          </c:tx>
          <c:layout>
            <c:manualLayout>
              <c:xMode val="edge"/>
              <c:yMode val="edge"/>
              <c:x val="7.3019984344062294E-3"/>
              <c:y val="0.2838636279619977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639552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83662515958142"/>
          <c:y val="4.5551383000201902E-2"/>
          <c:w val="0.85017946769811692"/>
          <c:h val="0.87886755501716129"/>
        </c:manualLayout>
      </c:layout>
      <c:area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5BEFF"/>
            </a:solidFill>
            <a:ln w="127000">
              <a:solidFill>
                <a:srgbClr val="05BEFF"/>
              </a:solidFill>
            </a:ln>
            <a:effectLst/>
          </c:spPr>
          <c:dLbls>
            <c:dLbl>
              <c:idx val="0"/>
              <c:layout>
                <c:manualLayout>
                  <c:x val="-5.8668324354192837E-3"/>
                  <c:y val="-0.243703744778381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721-421A-BFBA-D370F16FDCA4}"/>
                </c:ext>
              </c:extLst>
            </c:dLbl>
            <c:dLbl>
              <c:idx val="1"/>
              <c:layout>
                <c:manualLayout>
                  <c:x val="-2.9303080535985635E-3"/>
                  <c:y val="-0.239193929984104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721-421A-BFBA-D370F16FDCA4}"/>
                </c:ext>
              </c:extLst>
            </c:dLbl>
            <c:dLbl>
              <c:idx val="2"/>
              <c:layout>
                <c:manualLayout>
                  <c:x val="-1.4616774876824607E-2"/>
                  <c:y val="-0.244104654171749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721-421A-BFBA-D370F16FDCA4}"/>
                </c:ext>
              </c:extLst>
            </c:dLbl>
            <c:dLbl>
              <c:idx val="3"/>
              <c:layout>
                <c:manualLayout>
                  <c:x val="-1.0237026292766035E-2"/>
                  <c:y val="-0.234733651251340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721-421A-BFBA-D370F16FDCA4}"/>
                </c:ext>
              </c:extLst>
            </c:dLbl>
            <c:dLbl>
              <c:idx val="4"/>
              <c:layout>
                <c:manualLayout>
                  <c:x val="-7.3115531611180184E-3"/>
                  <c:y val="-0.229838083619829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721-421A-BFBA-D370F16FDCA4}"/>
                </c:ext>
              </c:extLst>
            </c:dLbl>
            <c:dLbl>
              <c:idx val="5"/>
              <c:layout>
                <c:manualLayout>
                  <c:x val="-5.8464566929133854E-3"/>
                  <c:y val="-0.238139070644338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721-421A-BFBA-D370F16FDCA4}"/>
                </c:ext>
              </c:extLst>
            </c:dLbl>
            <c:dLbl>
              <c:idx val="6"/>
              <c:layout>
                <c:manualLayout>
                  <c:x val="-1.4589952571716937E-3"/>
                  <c:y val="-0.251153376954641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721-421A-BFBA-D370F16FDCA4}"/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accent6"/>
                </a:solidFill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Sheet1!$A$47:$A$53</c:f>
              <c:numCache>
                <c:formatCode>m/d/yyyy</c:formatCode>
                <c:ptCount val="7"/>
                <c:pt idx="0">
                  <c:v>44771</c:v>
                </c:pt>
                <c:pt idx="1">
                  <c:v>44772</c:v>
                </c:pt>
                <c:pt idx="2">
                  <c:v>44773</c:v>
                </c:pt>
                <c:pt idx="3">
                  <c:v>44774</c:v>
                </c:pt>
                <c:pt idx="4">
                  <c:v>44775</c:v>
                </c:pt>
                <c:pt idx="5">
                  <c:v>44776</c:v>
                </c:pt>
                <c:pt idx="6">
                  <c:v>44777</c:v>
                </c:pt>
              </c:numCache>
            </c:numRef>
          </c:cat>
          <c:val>
            <c:numRef>
              <c:f>Sheet1!$B$47:$B$53</c:f>
              <c:numCache>
                <c:formatCode>General</c:formatCode>
                <c:ptCount val="7"/>
                <c:pt idx="0">
                  <c:v>75.040000000000006</c:v>
                </c:pt>
                <c:pt idx="1">
                  <c:v>75.13</c:v>
                </c:pt>
                <c:pt idx="2">
                  <c:v>75.069999999999993</c:v>
                </c:pt>
                <c:pt idx="3" formatCode="0.00">
                  <c:v>75.2</c:v>
                </c:pt>
                <c:pt idx="4">
                  <c:v>75.319999999999993</c:v>
                </c:pt>
                <c:pt idx="5">
                  <c:v>75.23</c:v>
                </c:pt>
                <c:pt idx="6">
                  <c:v>75.319999999999993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21-421A-BFBA-D370F16FDC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7639552"/>
        <c:axId val="68258432"/>
      </c:area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Series 13</c:v>
                </c:pt>
              </c:strCache>
            </c:strRef>
          </c:tx>
          <c:spPr>
            <a:ln w="76200"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C26-433D-BE4E-BDCE24DFF7B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C26-433D-BE4E-BDCE24DFF7B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C26-433D-BE4E-BDCE24DFF7B8}"/>
                </c:ext>
              </c:extLst>
            </c:dLbl>
            <c:dLbl>
              <c:idx val="3"/>
              <c:layout>
                <c:manualLayout>
                  <c:x val="0.24195906432748537"/>
                  <c:y val="-2.8169014084507043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600"/>
                    </a:pPr>
                    <a:r>
                      <a:rPr lang="en-US" dirty="0"/>
                      <a:t>HFL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361847861122625"/>
                      <c:h val="4.8192488262910796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12-0C26-433D-BE4E-BDCE24DFF7B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C26-433D-BE4E-BDCE24DFF7B8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C26-433D-BE4E-BDCE24DFF7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Sheet1!$A$47:$A$53</c:f>
              <c:numCache>
                <c:formatCode>m/d/yyyy</c:formatCode>
                <c:ptCount val="7"/>
                <c:pt idx="0">
                  <c:v>44771</c:v>
                </c:pt>
                <c:pt idx="1">
                  <c:v>44772</c:v>
                </c:pt>
                <c:pt idx="2">
                  <c:v>44773</c:v>
                </c:pt>
                <c:pt idx="3">
                  <c:v>44774</c:v>
                </c:pt>
                <c:pt idx="4">
                  <c:v>44775</c:v>
                </c:pt>
                <c:pt idx="5">
                  <c:v>44776</c:v>
                </c:pt>
                <c:pt idx="6">
                  <c:v>44777</c:v>
                </c:pt>
              </c:numCache>
            </c:numRef>
          </c:cat>
          <c:val>
            <c:numRef>
              <c:f>Sheet1!$C$47:$C$53</c:f>
              <c:numCache>
                <c:formatCode>General</c:formatCode>
                <c:ptCount val="7"/>
                <c:pt idx="0">
                  <c:v>76.02</c:v>
                </c:pt>
                <c:pt idx="1">
                  <c:v>76.02</c:v>
                </c:pt>
                <c:pt idx="2">
                  <c:v>76.02</c:v>
                </c:pt>
                <c:pt idx="3">
                  <c:v>76.02</c:v>
                </c:pt>
                <c:pt idx="4">
                  <c:v>76.02</c:v>
                </c:pt>
                <c:pt idx="5">
                  <c:v>76.02</c:v>
                </c:pt>
                <c:pt idx="6">
                  <c:v>76.02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C26-433D-BE4E-BDCE24DFF7B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12</c:v>
                </c:pt>
              </c:strCache>
            </c:strRef>
          </c:tx>
          <c:spPr>
            <a:ln w="76200">
              <a:solidFill>
                <a:srgbClr val="E46D0A"/>
              </a:solidFill>
            </a:ln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C26-433D-BE4E-BDCE24DFF7B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C26-433D-BE4E-BDCE24DFF7B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C26-433D-BE4E-BDCE24DFF7B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C26-433D-BE4E-BDCE24DFF7B8}"/>
                </c:ext>
              </c:extLst>
            </c:dLbl>
            <c:dLbl>
              <c:idx val="4"/>
              <c:layout>
                <c:manualLayout>
                  <c:x val="-1.6081871345029346E-2"/>
                  <c:y val="2.112676056338028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DL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0C26-433D-BE4E-BDCE24DFF7B8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C26-433D-BE4E-BDCE24DFF7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Sheet1!$A$47:$A$53</c:f>
              <c:numCache>
                <c:formatCode>m/d/yyyy</c:formatCode>
                <c:ptCount val="7"/>
                <c:pt idx="0">
                  <c:v>44771</c:v>
                </c:pt>
                <c:pt idx="1">
                  <c:v>44772</c:v>
                </c:pt>
                <c:pt idx="2">
                  <c:v>44773</c:v>
                </c:pt>
                <c:pt idx="3">
                  <c:v>44774</c:v>
                </c:pt>
                <c:pt idx="4">
                  <c:v>44775</c:v>
                </c:pt>
                <c:pt idx="5">
                  <c:v>44776</c:v>
                </c:pt>
                <c:pt idx="6">
                  <c:v>44777</c:v>
                </c:pt>
              </c:numCache>
            </c:numRef>
          </c:cat>
          <c:val>
            <c:numRef>
              <c:f>Sheet1!$D$47:$D$53</c:f>
              <c:numCache>
                <c:formatCode>0.00</c:formatCode>
                <c:ptCount val="7"/>
                <c:pt idx="0">
                  <c:v>74.7</c:v>
                </c:pt>
                <c:pt idx="1">
                  <c:v>74.7</c:v>
                </c:pt>
                <c:pt idx="2">
                  <c:v>74.7</c:v>
                </c:pt>
                <c:pt idx="3">
                  <c:v>74.7</c:v>
                </c:pt>
                <c:pt idx="4">
                  <c:v>74.7</c:v>
                </c:pt>
                <c:pt idx="5">
                  <c:v>74.7</c:v>
                </c:pt>
                <c:pt idx="6">
                  <c:v>74.7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C26-433D-BE4E-BDCE24DFF7B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2</c:v>
                </c:pt>
              </c:strCache>
            </c:strRef>
          </c:tx>
          <c:spPr>
            <a:ln w="76200">
              <a:solidFill>
                <a:srgbClr val="FFFF00"/>
              </a:solidFill>
            </a:ln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C26-433D-BE4E-BDCE24DFF7B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C26-433D-BE4E-BDCE24DFF7B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C26-433D-BE4E-BDCE24DFF7B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C26-433D-BE4E-BDCE24DFF7B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C26-433D-BE4E-BDCE24DFF7B8}"/>
                </c:ext>
              </c:extLst>
            </c:dLbl>
            <c:dLbl>
              <c:idx val="5"/>
              <c:layout>
                <c:manualLayout>
                  <c:x val="5.4093567251461985E-2"/>
                  <c:y val="-3.051643192488262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WL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0C26-433D-BE4E-BDCE24DFF7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Sheet1!$A$47:$A$53</c:f>
              <c:numCache>
                <c:formatCode>m/d/yyyy</c:formatCode>
                <c:ptCount val="7"/>
                <c:pt idx="0">
                  <c:v>44771</c:v>
                </c:pt>
                <c:pt idx="1">
                  <c:v>44772</c:v>
                </c:pt>
                <c:pt idx="2">
                  <c:v>44773</c:v>
                </c:pt>
                <c:pt idx="3">
                  <c:v>44774</c:v>
                </c:pt>
                <c:pt idx="4">
                  <c:v>44775</c:v>
                </c:pt>
                <c:pt idx="5">
                  <c:v>44776</c:v>
                </c:pt>
                <c:pt idx="6">
                  <c:v>44777</c:v>
                </c:pt>
              </c:numCache>
            </c:numRef>
          </c:cat>
          <c:val>
            <c:numRef>
              <c:f>Sheet1!$E$47:$E$53</c:f>
              <c:numCache>
                <c:formatCode>0.00</c:formatCode>
                <c:ptCount val="7"/>
                <c:pt idx="0">
                  <c:v>73.7</c:v>
                </c:pt>
                <c:pt idx="1">
                  <c:v>73.7</c:v>
                </c:pt>
                <c:pt idx="2">
                  <c:v>73.7</c:v>
                </c:pt>
                <c:pt idx="3">
                  <c:v>73.7</c:v>
                </c:pt>
                <c:pt idx="4">
                  <c:v>73.7</c:v>
                </c:pt>
                <c:pt idx="5">
                  <c:v>73.7</c:v>
                </c:pt>
                <c:pt idx="6">
                  <c:v>73.7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C26-433D-BE4E-BDCE24DFF7B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7639552"/>
        <c:axId val="68258432"/>
      </c:lineChart>
      <c:dateAx>
        <c:axId val="67639552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258432"/>
        <c:crosses val="autoZero"/>
        <c:auto val="1"/>
        <c:lblOffset val="100"/>
        <c:baseTimeUnit val="days"/>
      </c:dateAx>
      <c:valAx>
        <c:axId val="68258432"/>
        <c:scaling>
          <c:orientation val="minMax"/>
          <c:min val="7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spc="3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Fredoka One" panose="02000000000000000000" pitchFamily="2" charset="0"/>
                    <a:ea typeface="+mn-ea"/>
                    <a:cs typeface="+mn-cs"/>
                  </a:defRPr>
                </a:pPr>
                <a:r>
                  <a:rPr lang="en-IN" sz="1800" spc="300" dirty="0">
                    <a:latin typeface="Fredoka One" panose="02000000000000000000" pitchFamily="2" charset="0"/>
                  </a:rPr>
                  <a:t>Water</a:t>
                </a:r>
                <a:r>
                  <a:rPr lang="en-IN" sz="1800" spc="300" baseline="0" dirty="0">
                    <a:latin typeface="Fredoka One" panose="02000000000000000000" pitchFamily="2" charset="0"/>
                  </a:rPr>
                  <a:t> Level (m)</a:t>
                </a:r>
                <a:endParaRPr lang="en-IN" sz="1800" spc="300" dirty="0">
                  <a:latin typeface="Fredoka One" panose="02000000000000000000" pitchFamily="2" charset="0"/>
                </a:endParaRPr>
              </a:p>
            </c:rich>
          </c:tx>
          <c:layout>
            <c:manualLayout>
              <c:xMode val="edge"/>
              <c:yMode val="edge"/>
              <c:x val="7.3019984344062294E-3"/>
              <c:y val="0.2838636279619977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639552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0.89474</cdr:x>
      <cdr:y>0.0956</cdr:y>
    </cdr:from>
    <cdr:to>
      <cdr:x>0.96065</cdr:x>
      <cdr:y>0.15194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A9282D54-E573-B065-EF37-776287BBFF2E}"/>
            </a:ext>
          </a:extLst>
        </cdr:cNvPr>
        <cdr:cNvSpPr txBox="1"/>
      </cdr:nvSpPr>
      <cdr:spPr>
        <a:xfrm xmlns:a="http://schemas.openxmlformats.org/drawingml/2006/main">
          <a:off x="7772400" y="517233"/>
          <a:ext cx="572578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IN" sz="1100" dirty="0"/>
        </a:p>
      </cdr:txBody>
    </cdr:sp>
  </cdr:relSizeAnchor>
  <cdr:relSizeAnchor xmlns:cdr="http://schemas.openxmlformats.org/drawingml/2006/chartDrawing">
    <cdr:from>
      <cdr:x>0.89474</cdr:x>
      <cdr:y>0.0956</cdr:y>
    </cdr:from>
    <cdr:to>
      <cdr:x>1</cdr:x>
      <cdr:y>0.26462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56E5E6E4-45D8-DBF4-566B-24A81CE6E846}"/>
            </a:ext>
          </a:extLst>
        </cdr:cNvPr>
        <cdr:cNvSpPr txBox="1"/>
      </cdr:nvSpPr>
      <cdr:spPr>
        <a:xfrm xmlns:a="http://schemas.openxmlformats.org/drawingml/2006/main">
          <a:off x="8040178" y="51723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IN" sz="1100" dirty="0"/>
        </a:p>
      </cdr:txBody>
    </cdr:sp>
  </cdr:relSizeAnchor>
  <cdr:relSizeAnchor xmlns:cdr="http://schemas.openxmlformats.org/drawingml/2006/chartDrawing">
    <cdr:from>
      <cdr:x>0.92421</cdr:x>
      <cdr:y>0.064</cdr:y>
    </cdr:from>
    <cdr:to>
      <cdr:x>0.98135</cdr:x>
      <cdr:y>0.12034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471C9F86-B2F6-E09E-7327-5F836D4034A3}"/>
            </a:ext>
          </a:extLst>
        </cdr:cNvPr>
        <cdr:cNvSpPr txBox="1"/>
      </cdr:nvSpPr>
      <cdr:spPr>
        <a:xfrm xmlns:a="http://schemas.openxmlformats.org/drawingml/2006/main">
          <a:off x="8028424" y="346271"/>
          <a:ext cx="496378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="1" dirty="0"/>
            <a:t>50.52</a:t>
          </a:r>
          <a:endParaRPr lang="en-IN" sz="1600" b="1" dirty="0"/>
        </a:p>
      </cdr:txBody>
    </cdr:sp>
  </cdr:relSizeAnchor>
  <cdr:relSizeAnchor xmlns:cdr="http://schemas.openxmlformats.org/drawingml/2006/chartDrawing">
    <cdr:from>
      <cdr:x>0.89474</cdr:x>
      <cdr:y>0.2787</cdr:y>
    </cdr:from>
    <cdr:to>
      <cdr:x>1</cdr:x>
      <cdr:y>0.44772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32EC25F8-B9A2-3EFF-5DB5-48E25299D013}"/>
            </a:ext>
          </a:extLst>
        </cdr:cNvPr>
        <cdr:cNvSpPr txBox="1"/>
      </cdr:nvSpPr>
      <cdr:spPr>
        <a:xfrm xmlns:a="http://schemas.openxmlformats.org/drawingml/2006/main">
          <a:off x="8116378" y="150783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IN" sz="1100" dirty="0"/>
        </a:p>
      </cdr:txBody>
    </cdr:sp>
  </cdr:relSizeAnchor>
  <cdr:relSizeAnchor xmlns:cdr="http://schemas.openxmlformats.org/drawingml/2006/chartDrawing">
    <cdr:from>
      <cdr:x>0.92944</cdr:x>
      <cdr:y>0.23645</cdr:y>
    </cdr:from>
    <cdr:to>
      <cdr:x>0.99536</cdr:x>
      <cdr:y>0.30687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7FF51234-E25A-6701-3EF8-B70236D626C7}"/>
            </a:ext>
          </a:extLst>
        </cdr:cNvPr>
        <cdr:cNvSpPr txBox="1"/>
      </cdr:nvSpPr>
      <cdr:spPr>
        <a:xfrm xmlns:a="http://schemas.openxmlformats.org/drawingml/2006/main">
          <a:off x="8073896" y="1279233"/>
          <a:ext cx="572578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b="1" dirty="0"/>
            <a:t>48.6</a:t>
          </a:r>
          <a:endParaRPr lang="en-IN" sz="1800" b="1" dirty="0"/>
        </a:p>
      </cdr:txBody>
    </cdr:sp>
  </cdr:relSizeAnchor>
  <cdr:relSizeAnchor xmlns:cdr="http://schemas.openxmlformats.org/drawingml/2006/chartDrawing">
    <cdr:from>
      <cdr:x>0.92825</cdr:x>
      <cdr:y>0.34912</cdr:y>
    </cdr:from>
    <cdr:to>
      <cdr:x>0.99416</cdr:x>
      <cdr:y>0.40546</cdr:y>
    </cdr:to>
    <cdr:sp macro="" textlink="">
      <cdr:nvSpPr>
        <cdr:cNvPr id="7" name="TextBox 6">
          <a:extLst xmlns:a="http://schemas.openxmlformats.org/drawingml/2006/main">
            <a:ext uri="{FF2B5EF4-FFF2-40B4-BE49-F238E27FC236}">
              <a16:creationId xmlns:a16="http://schemas.microsoft.com/office/drawing/2014/main" id="{5E19CECE-E77C-A2CB-74F9-1F936535FA98}"/>
            </a:ext>
          </a:extLst>
        </cdr:cNvPr>
        <cdr:cNvSpPr txBox="1"/>
      </cdr:nvSpPr>
      <cdr:spPr>
        <a:xfrm xmlns:a="http://schemas.openxmlformats.org/drawingml/2006/main">
          <a:off x="8063481" y="1888833"/>
          <a:ext cx="572578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="1" dirty="0"/>
            <a:t>47.6</a:t>
          </a:r>
          <a:endParaRPr lang="en-IN" sz="1600" b="1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323998" y="295964"/>
            <a:ext cx="9105605" cy="6723272"/>
            <a:chOff x="0" y="0"/>
            <a:chExt cx="7414417" cy="5474556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7414417" cy="5474556"/>
            </a:xfrm>
            <a:custGeom>
              <a:avLst/>
              <a:gdLst/>
              <a:ahLst/>
              <a:cxnLst/>
              <a:rect l="l" t="t" r="r" b="b"/>
              <a:pathLst>
                <a:path w="7414417" h="5474556">
                  <a:moveTo>
                    <a:pt x="7289957" y="59690"/>
                  </a:moveTo>
                  <a:cubicBezTo>
                    <a:pt x="7325517" y="59690"/>
                    <a:pt x="7354727" y="88900"/>
                    <a:pt x="7354727" y="124460"/>
                  </a:cubicBezTo>
                  <a:lnTo>
                    <a:pt x="7354727" y="5350096"/>
                  </a:lnTo>
                  <a:cubicBezTo>
                    <a:pt x="7354727" y="5385656"/>
                    <a:pt x="7325517" y="5414866"/>
                    <a:pt x="7289957" y="5414866"/>
                  </a:cubicBezTo>
                  <a:lnTo>
                    <a:pt x="124460" y="5414866"/>
                  </a:lnTo>
                  <a:cubicBezTo>
                    <a:pt x="88900" y="5414866"/>
                    <a:pt x="59690" y="5385656"/>
                    <a:pt x="59690" y="535009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7289957" y="59690"/>
                  </a:lnTo>
                  <a:moveTo>
                    <a:pt x="7289957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5350096"/>
                  </a:lnTo>
                  <a:cubicBezTo>
                    <a:pt x="0" y="5418676"/>
                    <a:pt x="55880" y="5474556"/>
                    <a:pt x="124460" y="5474556"/>
                  </a:cubicBezTo>
                  <a:lnTo>
                    <a:pt x="7289957" y="5474556"/>
                  </a:lnTo>
                  <a:cubicBezTo>
                    <a:pt x="7358537" y="5474556"/>
                    <a:pt x="7414417" y="5418676"/>
                    <a:pt x="7414417" y="5350096"/>
                  </a:cubicBezTo>
                  <a:lnTo>
                    <a:pt x="7414417" y="124460"/>
                  </a:lnTo>
                  <a:cubicBezTo>
                    <a:pt x="7414417" y="55880"/>
                    <a:pt x="7358537" y="0"/>
                    <a:pt x="7289957" y="0"/>
                  </a:cubicBezTo>
                  <a:close/>
                </a:path>
              </a:pathLst>
            </a:custGeom>
            <a:solidFill>
              <a:srgbClr val="38B6FF"/>
            </a:solidFill>
          </p:spPr>
        </p:sp>
      </p:grpSp>
      <p:sp>
        <p:nvSpPr>
          <p:cNvPr id="42" name="TextBox 28">
            <a:extLst>
              <a:ext uri="{FF2B5EF4-FFF2-40B4-BE49-F238E27FC236}">
                <a16:creationId xmlns:a16="http://schemas.microsoft.com/office/drawing/2014/main" id="{5B3B4B43-2D26-9A13-92B8-21ECAC3851E9}"/>
              </a:ext>
            </a:extLst>
          </p:cNvPr>
          <p:cNvSpPr txBox="1"/>
          <p:nvPr/>
        </p:nvSpPr>
        <p:spPr>
          <a:xfrm>
            <a:off x="731520" y="990600"/>
            <a:ext cx="2403607" cy="4066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310"/>
              </a:lnSpc>
            </a:pPr>
            <a:r>
              <a:rPr lang="en-US" sz="2364" dirty="0">
                <a:solidFill>
                  <a:srgbClr val="38B6FF"/>
                </a:solidFill>
                <a:latin typeface="Fredoka One"/>
              </a:rPr>
              <a:t>Weekly Report</a:t>
            </a:r>
          </a:p>
        </p:txBody>
      </p:sp>
      <p:sp>
        <p:nvSpPr>
          <p:cNvPr id="43" name="TextBox 29">
            <a:extLst>
              <a:ext uri="{FF2B5EF4-FFF2-40B4-BE49-F238E27FC236}">
                <a16:creationId xmlns:a16="http://schemas.microsoft.com/office/drawing/2014/main" id="{ECFD9EAF-49C2-6D89-555C-38E6A95C1D05}"/>
              </a:ext>
            </a:extLst>
          </p:cNvPr>
          <p:cNvSpPr txBox="1"/>
          <p:nvPr/>
        </p:nvSpPr>
        <p:spPr>
          <a:xfrm>
            <a:off x="609600" y="369107"/>
            <a:ext cx="6736080" cy="51296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015"/>
              </a:lnSpc>
            </a:pPr>
            <a:r>
              <a:rPr lang="en-US" sz="2868" dirty="0">
                <a:solidFill>
                  <a:srgbClr val="111316"/>
                </a:solidFill>
                <a:latin typeface="Fredoka One"/>
              </a:rPr>
              <a:t>Ganga Water Level - </a:t>
            </a:r>
            <a:r>
              <a:rPr lang="en-US" sz="2868" dirty="0" err="1">
                <a:solidFill>
                  <a:srgbClr val="111316"/>
                </a:solidFill>
                <a:latin typeface="Fredoka One"/>
              </a:rPr>
              <a:t>Gandhighat</a:t>
            </a:r>
            <a:endParaRPr lang="en-US" sz="2868" dirty="0">
              <a:solidFill>
                <a:srgbClr val="111316"/>
              </a:solidFill>
              <a:latin typeface="Fredoka One"/>
            </a:endParaRPr>
          </a:p>
        </p:txBody>
      </p:sp>
      <p:sp>
        <p:nvSpPr>
          <p:cNvPr id="44" name="TextBox 35">
            <a:extLst>
              <a:ext uri="{FF2B5EF4-FFF2-40B4-BE49-F238E27FC236}">
                <a16:creationId xmlns:a16="http://schemas.microsoft.com/office/drawing/2014/main" id="{F080E426-5276-42B0-C02B-4E9CAB5B5BDF}"/>
              </a:ext>
            </a:extLst>
          </p:cNvPr>
          <p:cNvSpPr txBox="1"/>
          <p:nvPr/>
        </p:nvSpPr>
        <p:spPr>
          <a:xfrm>
            <a:off x="5943600" y="882068"/>
            <a:ext cx="3313622" cy="5657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254"/>
              </a:lnSpc>
            </a:pPr>
            <a:r>
              <a:rPr lang="en-US" sz="1610" b="1" dirty="0">
                <a:solidFill>
                  <a:srgbClr val="111316"/>
                </a:solidFill>
                <a:latin typeface="Quicksand Bold"/>
              </a:rPr>
              <a:t>Date – 29.07.2022 to 04.08.2022</a:t>
            </a:r>
          </a:p>
          <a:p>
            <a:pPr>
              <a:lnSpc>
                <a:spcPts val="2254"/>
              </a:lnSpc>
            </a:pPr>
            <a:r>
              <a:rPr lang="en-US" sz="1610" b="1" dirty="0">
                <a:solidFill>
                  <a:srgbClr val="111316"/>
                </a:solidFill>
                <a:latin typeface="Quicksand Bold"/>
              </a:rPr>
              <a:t>REPORT TIMING - 06:00 AM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86024B9E-A76E-4252-C6F2-ED2A765462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19831777"/>
              </p:ext>
            </p:extLst>
          </p:nvPr>
        </p:nvGraphicFramePr>
        <p:xfrm>
          <a:off x="570422" y="1387767"/>
          <a:ext cx="86868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0700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323998" y="295964"/>
            <a:ext cx="9105605" cy="6723272"/>
            <a:chOff x="0" y="0"/>
            <a:chExt cx="7414417" cy="5474556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7414417" cy="5474556"/>
            </a:xfrm>
            <a:custGeom>
              <a:avLst/>
              <a:gdLst/>
              <a:ahLst/>
              <a:cxnLst/>
              <a:rect l="l" t="t" r="r" b="b"/>
              <a:pathLst>
                <a:path w="7414417" h="5474556">
                  <a:moveTo>
                    <a:pt x="7289957" y="59690"/>
                  </a:moveTo>
                  <a:cubicBezTo>
                    <a:pt x="7325517" y="59690"/>
                    <a:pt x="7354727" y="88900"/>
                    <a:pt x="7354727" y="124460"/>
                  </a:cubicBezTo>
                  <a:lnTo>
                    <a:pt x="7354727" y="5350096"/>
                  </a:lnTo>
                  <a:cubicBezTo>
                    <a:pt x="7354727" y="5385656"/>
                    <a:pt x="7325517" y="5414866"/>
                    <a:pt x="7289957" y="5414866"/>
                  </a:cubicBezTo>
                  <a:lnTo>
                    <a:pt x="124460" y="5414866"/>
                  </a:lnTo>
                  <a:cubicBezTo>
                    <a:pt x="88900" y="5414866"/>
                    <a:pt x="59690" y="5385656"/>
                    <a:pt x="59690" y="535009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7289957" y="59690"/>
                  </a:lnTo>
                  <a:moveTo>
                    <a:pt x="7289957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5350096"/>
                  </a:lnTo>
                  <a:cubicBezTo>
                    <a:pt x="0" y="5418676"/>
                    <a:pt x="55880" y="5474556"/>
                    <a:pt x="124460" y="5474556"/>
                  </a:cubicBezTo>
                  <a:lnTo>
                    <a:pt x="7289957" y="5474556"/>
                  </a:lnTo>
                  <a:cubicBezTo>
                    <a:pt x="7358537" y="5474556"/>
                    <a:pt x="7414417" y="5418676"/>
                    <a:pt x="7414417" y="5350096"/>
                  </a:cubicBezTo>
                  <a:lnTo>
                    <a:pt x="7414417" y="124460"/>
                  </a:lnTo>
                  <a:cubicBezTo>
                    <a:pt x="7414417" y="55880"/>
                    <a:pt x="7358537" y="0"/>
                    <a:pt x="7289957" y="0"/>
                  </a:cubicBezTo>
                  <a:close/>
                </a:path>
              </a:pathLst>
            </a:custGeom>
            <a:solidFill>
              <a:srgbClr val="38B6FF"/>
            </a:solidFill>
          </p:spPr>
        </p:sp>
      </p:grpSp>
      <p:sp>
        <p:nvSpPr>
          <p:cNvPr id="42" name="TextBox 28">
            <a:extLst>
              <a:ext uri="{FF2B5EF4-FFF2-40B4-BE49-F238E27FC236}">
                <a16:creationId xmlns:a16="http://schemas.microsoft.com/office/drawing/2014/main" id="{5B3B4B43-2D26-9A13-92B8-21ECAC3851E9}"/>
              </a:ext>
            </a:extLst>
          </p:cNvPr>
          <p:cNvSpPr txBox="1"/>
          <p:nvPr/>
        </p:nvSpPr>
        <p:spPr>
          <a:xfrm>
            <a:off x="731520" y="990600"/>
            <a:ext cx="2403607" cy="4066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310"/>
              </a:lnSpc>
            </a:pPr>
            <a:r>
              <a:rPr lang="en-US" sz="2364" dirty="0">
                <a:solidFill>
                  <a:srgbClr val="38B6FF"/>
                </a:solidFill>
                <a:latin typeface="Fredoka One"/>
              </a:rPr>
              <a:t>Weekly Report</a:t>
            </a:r>
          </a:p>
        </p:txBody>
      </p:sp>
      <p:sp>
        <p:nvSpPr>
          <p:cNvPr id="43" name="TextBox 29">
            <a:extLst>
              <a:ext uri="{FF2B5EF4-FFF2-40B4-BE49-F238E27FC236}">
                <a16:creationId xmlns:a16="http://schemas.microsoft.com/office/drawing/2014/main" id="{ECFD9EAF-49C2-6D89-555C-38E6A95C1D05}"/>
              </a:ext>
            </a:extLst>
          </p:cNvPr>
          <p:cNvSpPr txBox="1"/>
          <p:nvPr/>
        </p:nvSpPr>
        <p:spPr>
          <a:xfrm>
            <a:off x="609600" y="369107"/>
            <a:ext cx="6736080" cy="47083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015"/>
              </a:lnSpc>
            </a:pPr>
            <a:r>
              <a:rPr lang="en-US" sz="2868" dirty="0" err="1">
                <a:solidFill>
                  <a:srgbClr val="111316"/>
                </a:solidFill>
                <a:latin typeface="Fredoka One"/>
              </a:rPr>
              <a:t>Gandak</a:t>
            </a:r>
            <a:r>
              <a:rPr lang="en-US" sz="2868" dirty="0">
                <a:solidFill>
                  <a:srgbClr val="111316"/>
                </a:solidFill>
                <a:latin typeface="Fredoka One"/>
              </a:rPr>
              <a:t> Water Level - </a:t>
            </a:r>
            <a:r>
              <a:rPr lang="en-US" sz="2868" dirty="0" err="1">
                <a:solidFill>
                  <a:srgbClr val="111316"/>
                </a:solidFill>
                <a:latin typeface="Fredoka One"/>
              </a:rPr>
              <a:t>Dumariaghat</a:t>
            </a:r>
            <a:endParaRPr lang="en-US" sz="2868" dirty="0">
              <a:solidFill>
                <a:srgbClr val="111316"/>
              </a:solidFill>
              <a:latin typeface="Fredoka One"/>
            </a:endParaRPr>
          </a:p>
        </p:txBody>
      </p:sp>
      <p:sp>
        <p:nvSpPr>
          <p:cNvPr id="44" name="TextBox 35">
            <a:extLst>
              <a:ext uri="{FF2B5EF4-FFF2-40B4-BE49-F238E27FC236}">
                <a16:creationId xmlns:a16="http://schemas.microsoft.com/office/drawing/2014/main" id="{F080E426-5276-42B0-C02B-4E9CAB5B5BDF}"/>
              </a:ext>
            </a:extLst>
          </p:cNvPr>
          <p:cNvSpPr txBox="1"/>
          <p:nvPr/>
        </p:nvSpPr>
        <p:spPr>
          <a:xfrm>
            <a:off x="5943600" y="882068"/>
            <a:ext cx="3313622" cy="5657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254"/>
              </a:lnSpc>
            </a:pPr>
            <a:r>
              <a:rPr lang="en-US" sz="1610" b="1" dirty="0">
                <a:solidFill>
                  <a:srgbClr val="111316"/>
                </a:solidFill>
                <a:latin typeface="Quicksand Bold"/>
              </a:rPr>
              <a:t>Date – 29.07.2022 to 04.08.2022</a:t>
            </a:r>
          </a:p>
          <a:p>
            <a:pPr>
              <a:lnSpc>
                <a:spcPts val="2254"/>
              </a:lnSpc>
            </a:pPr>
            <a:r>
              <a:rPr lang="en-US" sz="1610" b="1" dirty="0">
                <a:solidFill>
                  <a:srgbClr val="111316"/>
                </a:solidFill>
                <a:latin typeface="Quicksand Bold"/>
              </a:rPr>
              <a:t>REPORT TIMING - 06:00 AM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86024B9E-A76E-4252-C6F2-ED2A765462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17711372"/>
              </p:ext>
            </p:extLst>
          </p:nvPr>
        </p:nvGraphicFramePr>
        <p:xfrm>
          <a:off x="570422" y="1387767"/>
          <a:ext cx="86868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8490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323998" y="295964"/>
            <a:ext cx="9105605" cy="6723272"/>
            <a:chOff x="0" y="0"/>
            <a:chExt cx="7414417" cy="5474556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7414417" cy="5474556"/>
            </a:xfrm>
            <a:custGeom>
              <a:avLst/>
              <a:gdLst/>
              <a:ahLst/>
              <a:cxnLst/>
              <a:rect l="l" t="t" r="r" b="b"/>
              <a:pathLst>
                <a:path w="7414417" h="5474556">
                  <a:moveTo>
                    <a:pt x="7289957" y="59690"/>
                  </a:moveTo>
                  <a:cubicBezTo>
                    <a:pt x="7325517" y="59690"/>
                    <a:pt x="7354727" y="88900"/>
                    <a:pt x="7354727" y="124460"/>
                  </a:cubicBezTo>
                  <a:lnTo>
                    <a:pt x="7354727" y="5350096"/>
                  </a:lnTo>
                  <a:cubicBezTo>
                    <a:pt x="7354727" y="5385656"/>
                    <a:pt x="7325517" y="5414866"/>
                    <a:pt x="7289957" y="5414866"/>
                  </a:cubicBezTo>
                  <a:lnTo>
                    <a:pt x="124460" y="5414866"/>
                  </a:lnTo>
                  <a:cubicBezTo>
                    <a:pt x="88900" y="5414866"/>
                    <a:pt x="59690" y="5385656"/>
                    <a:pt x="59690" y="535009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7289957" y="59690"/>
                  </a:lnTo>
                  <a:moveTo>
                    <a:pt x="7289957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5350096"/>
                  </a:lnTo>
                  <a:cubicBezTo>
                    <a:pt x="0" y="5418676"/>
                    <a:pt x="55880" y="5474556"/>
                    <a:pt x="124460" y="5474556"/>
                  </a:cubicBezTo>
                  <a:lnTo>
                    <a:pt x="7289957" y="5474556"/>
                  </a:lnTo>
                  <a:cubicBezTo>
                    <a:pt x="7358537" y="5474556"/>
                    <a:pt x="7414417" y="5418676"/>
                    <a:pt x="7414417" y="5350096"/>
                  </a:cubicBezTo>
                  <a:lnTo>
                    <a:pt x="7414417" y="124460"/>
                  </a:lnTo>
                  <a:cubicBezTo>
                    <a:pt x="7414417" y="55880"/>
                    <a:pt x="7358537" y="0"/>
                    <a:pt x="7289957" y="0"/>
                  </a:cubicBezTo>
                  <a:close/>
                </a:path>
              </a:pathLst>
            </a:custGeom>
            <a:solidFill>
              <a:srgbClr val="38B6FF"/>
            </a:solidFill>
          </p:spPr>
        </p:sp>
      </p:grpSp>
      <p:sp>
        <p:nvSpPr>
          <p:cNvPr id="42" name="TextBox 28">
            <a:extLst>
              <a:ext uri="{FF2B5EF4-FFF2-40B4-BE49-F238E27FC236}">
                <a16:creationId xmlns:a16="http://schemas.microsoft.com/office/drawing/2014/main" id="{5B3B4B43-2D26-9A13-92B8-21ECAC3851E9}"/>
              </a:ext>
            </a:extLst>
          </p:cNvPr>
          <p:cNvSpPr txBox="1"/>
          <p:nvPr/>
        </p:nvSpPr>
        <p:spPr>
          <a:xfrm>
            <a:off x="731520" y="990600"/>
            <a:ext cx="2403607" cy="4066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310"/>
              </a:lnSpc>
            </a:pPr>
            <a:r>
              <a:rPr lang="en-US" sz="2364" dirty="0">
                <a:solidFill>
                  <a:srgbClr val="38B6FF"/>
                </a:solidFill>
                <a:latin typeface="Fredoka One"/>
              </a:rPr>
              <a:t>Weekly Report</a:t>
            </a:r>
          </a:p>
        </p:txBody>
      </p:sp>
      <p:sp>
        <p:nvSpPr>
          <p:cNvPr id="43" name="TextBox 29">
            <a:extLst>
              <a:ext uri="{FF2B5EF4-FFF2-40B4-BE49-F238E27FC236}">
                <a16:creationId xmlns:a16="http://schemas.microsoft.com/office/drawing/2014/main" id="{ECFD9EAF-49C2-6D89-555C-38E6A95C1D05}"/>
              </a:ext>
            </a:extLst>
          </p:cNvPr>
          <p:cNvSpPr txBox="1"/>
          <p:nvPr/>
        </p:nvSpPr>
        <p:spPr>
          <a:xfrm>
            <a:off x="609600" y="369107"/>
            <a:ext cx="6736080" cy="47083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015"/>
              </a:lnSpc>
            </a:pPr>
            <a:r>
              <a:rPr lang="en-US" sz="2868" dirty="0" err="1">
                <a:solidFill>
                  <a:srgbClr val="111316"/>
                </a:solidFill>
                <a:latin typeface="Fredoka One"/>
              </a:rPr>
              <a:t>Burhi</a:t>
            </a:r>
            <a:r>
              <a:rPr lang="en-US" sz="2868" dirty="0">
                <a:solidFill>
                  <a:srgbClr val="111316"/>
                </a:solidFill>
                <a:latin typeface="Fredoka One"/>
              </a:rPr>
              <a:t> </a:t>
            </a:r>
            <a:r>
              <a:rPr lang="en-US" sz="2868" dirty="0" err="1">
                <a:solidFill>
                  <a:srgbClr val="111316"/>
                </a:solidFill>
                <a:latin typeface="Fredoka One"/>
              </a:rPr>
              <a:t>Gandak</a:t>
            </a:r>
            <a:r>
              <a:rPr lang="en-US" sz="2868" dirty="0">
                <a:solidFill>
                  <a:srgbClr val="111316"/>
                </a:solidFill>
                <a:latin typeface="Fredoka One"/>
              </a:rPr>
              <a:t> Water Level - </a:t>
            </a:r>
            <a:r>
              <a:rPr lang="en-US" sz="2868" dirty="0" err="1">
                <a:solidFill>
                  <a:srgbClr val="111316"/>
                </a:solidFill>
                <a:latin typeface="Fredoka One"/>
              </a:rPr>
              <a:t>Rosera</a:t>
            </a:r>
            <a:endParaRPr lang="en-US" sz="2868" dirty="0">
              <a:solidFill>
                <a:srgbClr val="111316"/>
              </a:solidFill>
              <a:latin typeface="Fredoka One"/>
            </a:endParaRPr>
          </a:p>
        </p:txBody>
      </p:sp>
      <p:sp>
        <p:nvSpPr>
          <p:cNvPr id="44" name="TextBox 35">
            <a:extLst>
              <a:ext uri="{FF2B5EF4-FFF2-40B4-BE49-F238E27FC236}">
                <a16:creationId xmlns:a16="http://schemas.microsoft.com/office/drawing/2014/main" id="{F080E426-5276-42B0-C02B-4E9CAB5B5BDF}"/>
              </a:ext>
            </a:extLst>
          </p:cNvPr>
          <p:cNvSpPr txBox="1"/>
          <p:nvPr/>
        </p:nvSpPr>
        <p:spPr>
          <a:xfrm>
            <a:off x="5943600" y="882068"/>
            <a:ext cx="3313622" cy="5657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254"/>
              </a:lnSpc>
            </a:pPr>
            <a:r>
              <a:rPr lang="en-US" sz="1610" b="1" dirty="0">
                <a:solidFill>
                  <a:srgbClr val="111316"/>
                </a:solidFill>
                <a:latin typeface="Quicksand Bold"/>
              </a:rPr>
              <a:t>Date – 29.07.2022 to 04.08.2022</a:t>
            </a:r>
          </a:p>
          <a:p>
            <a:pPr>
              <a:lnSpc>
                <a:spcPts val="2254"/>
              </a:lnSpc>
            </a:pPr>
            <a:r>
              <a:rPr lang="en-US" sz="1610" b="1" dirty="0">
                <a:solidFill>
                  <a:srgbClr val="111316"/>
                </a:solidFill>
                <a:latin typeface="Quicksand Bold"/>
              </a:rPr>
              <a:t>REPORT TIMING - 06:00 AM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86024B9E-A76E-4252-C6F2-ED2A765462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9567680"/>
              </p:ext>
            </p:extLst>
          </p:nvPr>
        </p:nvGraphicFramePr>
        <p:xfrm>
          <a:off x="570422" y="1387767"/>
          <a:ext cx="86868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0539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323998" y="295964"/>
            <a:ext cx="9105605" cy="6723272"/>
            <a:chOff x="0" y="0"/>
            <a:chExt cx="7414417" cy="5474556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7414417" cy="5474556"/>
            </a:xfrm>
            <a:custGeom>
              <a:avLst/>
              <a:gdLst/>
              <a:ahLst/>
              <a:cxnLst/>
              <a:rect l="l" t="t" r="r" b="b"/>
              <a:pathLst>
                <a:path w="7414417" h="5474556">
                  <a:moveTo>
                    <a:pt x="7289957" y="59690"/>
                  </a:moveTo>
                  <a:cubicBezTo>
                    <a:pt x="7325517" y="59690"/>
                    <a:pt x="7354727" y="88900"/>
                    <a:pt x="7354727" y="124460"/>
                  </a:cubicBezTo>
                  <a:lnTo>
                    <a:pt x="7354727" y="5350096"/>
                  </a:lnTo>
                  <a:cubicBezTo>
                    <a:pt x="7354727" y="5385656"/>
                    <a:pt x="7325517" y="5414866"/>
                    <a:pt x="7289957" y="5414866"/>
                  </a:cubicBezTo>
                  <a:lnTo>
                    <a:pt x="124460" y="5414866"/>
                  </a:lnTo>
                  <a:cubicBezTo>
                    <a:pt x="88900" y="5414866"/>
                    <a:pt x="59690" y="5385656"/>
                    <a:pt x="59690" y="535009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7289957" y="59690"/>
                  </a:lnTo>
                  <a:moveTo>
                    <a:pt x="7289957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5350096"/>
                  </a:lnTo>
                  <a:cubicBezTo>
                    <a:pt x="0" y="5418676"/>
                    <a:pt x="55880" y="5474556"/>
                    <a:pt x="124460" y="5474556"/>
                  </a:cubicBezTo>
                  <a:lnTo>
                    <a:pt x="7289957" y="5474556"/>
                  </a:lnTo>
                  <a:cubicBezTo>
                    <a:pt x="7358537" y="5474556"/>
                    <a:pt x="7414417" y="5418676"/>
                    <a:pt x="7414417" y="5350096"/>
                  </a:cubicBezTo>
                  <a:lnTo>
                    <a:pt x="7414417" y="124460"/>
                  </a:lnTo>
                  <a:cubicBezTo>
                    <a:pt x="7414417" y="55880"/>
                    <a:pt x="7358537" y="0"/>
                    <a:pt x="7289957" y="0"/>
                  </a:cubicBezTo>
                  <a:close/>
                </a:path>
              </a:pathLst>
            </a:custGeom>
            <a:solidFill>
              <a:srgbClr val="38B6FF"/>
            </a:solidFill>
          </p:spPr>
        </p:sp>
      </p:grpSp>
      <p:sp>
        <p:nvSpPr>
          <p:cNvPr id="42" name="TextBox 28">
            <a:extLst>
              <a:ext uri="{FF2B5EF4-FFF2-40B4-BE49-F238E27FC236}">
                <a16:creationId xmlns:a16="http://schemas.microsoft.com/office/drawing/2014/main" id="{5B3B4B43-2D26-9A13-92B8-21ECAC3851E9}"/>
              </a:ext>
            </a:extLst>
          </p:cNvPr>
          <p:cNvSpPr txBox="1"/>
          <p:nvPr/>
        </p:nvSpPr>
        <p:spPr>
          <a:xfrm>
            <a:off x="731520" y="990600"/>
            <a:ext cx="2403607" cy="4066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310"/>
              </a:lnSpc>
            </a:pPr>
            <a:r>
              <a:rPr lang="en-US" sz="2364" dirty="0">
                <a:solidFill>
                  <a:srgbClr val="38B6FF"/>
                </a:solidFill>
                <a:latin typeface="Fredoka One"/>
              </a:rPr>
              <a:t>Weekly Report</a:t>
            </a:r>
          </a:p>
        </p:txBody>
      </p:sp>
      <p:sp>
        <p:nvSpPr>
          <p:cNvPr id="43" name="TextBox 29">
            <a:extLst>
              <a:ext uri="{FF2B5EF4-FFF2-40B4-BE49-F238E27FC236}">
                <a16:creationId xmlns:a16="http://schemas.microsoft.com/office/drawing/2014/main" id="{ECFD9EAF-49C2-6D89-555C-38E6A95C1D05}"/>
              </a:ext>
            </a:extLst>
          </p:cNvPr>
          <p:cNvSpPr txBox="1"/>
          <p:nvPr/>
        </p:nvSpPr>
        <p:spPr>
          <a:xfrm>
            <a:off x="609600" y="369107"/>
            <a:ext cx="6736080" cy="47083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015"/>
              </a:lnSpc>
            </a:pPr>
            <a:r>
              <a:rPr lang="en-US" sz="2868" dirty="0">
                <a:solidFill>
                  <a:srgbClr val="111316"/>
                </a:solidFill>
                <a:latin typeface="Fredoka One"/>
              </a:rPr>
              <a:t>Bagmati Water Level - </a:t>
            </a:r>
            <a:r>
              <a:rPr lang="en-US" sz="2868" dirty="0" err="1">
                <a:solidFill>
                  <a:srgbClr val="111316"/>
                </a:solidFill>
                <a:latin typeface="Fredoka One"/>
              </a:rPr>
              <a:t>Dheng</a:t>
            </a:r>
            <a:r>
              <a:rPr lang="en-US" sz="2868" dirty="0">
                <a:solidFill>
                  <a:srgbClr val="111316"/>
                </a:solidFill>
                <a:latin typeface="Fredoka One"/>
              </a:rPr>
              <a:t> Bridge</a:t>
            </a:r>
          </a:p>
        </p:txBody>
      </p:sp>
      <p:sp>
        <p:nvSpPr>
          <p:cNvPr id="44" name="TextBox 35">
            <a:extLst>
              <a:ext uri="{FF2B5EF4-FFF2-40B4-BE49-F238E27FC236}">
                <a16:creationId xmlns:a16="http://schemas.microsoft.com/office/drawing/2014/main" id="{F080E426-5276-42B0-C02B-4E9CAB5B5BDF}"/>
              </a:ext>
            </a:extLst>
          </p:cNvPr>
          <p:cNvSpPr txBox="1"/>
          <p:nvPr/>
        </p:nvSpPr>
        <p:spPr>
          <a:xfrm>
            <a:off x="5943600" y="882068"/>
            <a:ext cx="3313622" cy="5657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254"/>
              </a:lnSpc>
            </a:pPr>
            <a:r>
              <a:rPr lang="en-US" sz="1610" b="1" dirty="0">
                <a:solidFill>
                  <a:srgbClr val="111316"/>
                </a:solidFill>
                <a:latin typeface="Quicksand Bold"/>
              </a:rPr>
              <a:t>Date – 29.07.2022 to 04.08.2022</a:t>
            </a:r>
          </a:p>
          <a:p>
            <a:pPr>
              <a:lnSpc>
                <a:spcPts val="2254"/>
              </a:lnSpc>
            </a:pPr>
            <a:r>
              <a:rPr lang="en-US" sz="1610" b="1" dirty="0">
                <a:solidFill>
                  <a:srgbClr val="111316"/>
                </a:solidFill>
                <a:latin typeface="Quicksand Bold"/>
              </a:rPr>
              <a:t>REPORT TIMING - 06:00 AM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86024B9E-A76E-4252-C6F2-ED2A765462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46138230"/>
              </p:ext>
            </p:extLst>
          </p:nvPr>
        </p:nvGraphicFramePr>
        <p:xfrm>
          <a:off x="570422" y="1387767"/>
          <a:ext cx="86868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367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323998" y="295964"/>
            <a:ext cx="9105605" cy="6723272"/>
            <a:chOff x="0" y="0"/>
            <a:chExt cx="7414417" cy="5474556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7414417" cy="5474556"/>
            </a:xfrm>
            <a:custGeom>
              <a:avLst/>
              <a:gdLst/>
              <a:ahLst/>
              <a:cxnLst/>
              <a:rect l="l" t="t" r="r" b="b"/>
              <a:pathLst>
                <a:path w="7414417" h="5474556">
                  <a:moveTo>
                    <a:pt x="7289957" y="59690"/>
                  </a:moveTo>
                  <a:cubicBezTo>
                    <a:pt x="7325517" y="59690"/>
                    <a:pt x="7354727" y="88900"/>
                    <a:pt x="7354727" y="124460"/>
                  </a:cubicBezTo>
                  <a:lnTo>
                    <a:pt x="7354727" y="5350096"/>
                  </a:lnTo>
                  <a:cubicBezTo>
                    <a:pt x="7354727" y="5385656"/>
                    <a:pt x="7325517" y="5414866"/>
                    <a:pt x="7289957" y="5414866"/>
                  </a:cubicBezTo>
                  <a:lnTo>
                    <a:pt x="124460" y="5414866"/>
                  </a:lnTo>
                  <a:cubicBezTo>
                    <a:pt x="88900" y="5414866"/>
                    <a:pt x="59690" y="5385656"/>
                    <a:pt x="59690" y="535009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7289957" y="59690"/>
                  </a:lnTo>
                  <a:moveTo>
                    <a:pt x="7289957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5350096"/>
                  </a:lnTo>
                  <a:cubicBezTo>
                    <a:pt x="0" y="5418676"/>
                    <a:pt x="55880" y="5474556"/>
                    <a:pt x="124460" y="5474556"/>
                  </a:cubicBezTo>
                  <a:lnTo>
                    <a:pt x="7289957" y="5474556"/>
                  </a:lnTo>
                  <a:cubicBezTo>
                    <a:pt x="7358537" y="5474556"/>
                    <a:pt x="7414417" y="5418676"/>
                    <a:pt x="7414417" y="5350096"/>
                  </a:cubicBezTo>
                  <a:lnTo>
                    <a:pt x="7414417" y="124460"/>
                  </a:lnTo>
                  <a:cubicBezTo>
                    <a:pt x="7414417" y="55880"/>
                    <a:pt x="7358537" y="0"/>
                    <a:pt x="7289957" y="0"/>
                  </a:cubicBezTo>
                  <a:close/>
                </a:path>
              </a:pathLst>
            </a:custGeom>
            <a:solidFill>
              <a:srgbClr val="38B6FF"/>
            </a:solidFill>
          </p:spPr>
        </p:sp>
      </p:grpSp>
      <p:sp>
        <p:nvSpPr>
          <p:cNvPr id="42" name="TextBox 28">
            <a:extLst>
              <a:ext uri="{FF2B5EF4-FFF2-40B4-BE49-F238E27FC236}">
                <a16:creationId xmlns:a16="http://schemas.microsoft.com/office/drawing/2014/main" id="{5B3B4B43-2D26-9A13-92B8-21ECAC3851E9}"/>
              </a:ext>
            </a:extLst>
          </p:cNvPr>
          <p:cNvSpPr txBox="1"/>
          <p:nvPr/>
        </p:nvSpPr>
        <p:spPr>
          <a:xfrm>
            <a:off x="731520" y="990600"/>
            <a:ext cx="2403607" cy="4066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310"/>
              </a:lnSpc>
            </a:pPr>
            <a:r>
              <a:rPr lang="en-US" sz="2364" dirty="0">
                <a:solidFill>
                  <a:srgbClr val="38B6FF"/>
                </a:solidFill>
                <a:latin typeface="Fredoka One"/>
              </a:rPr>
              <a:t>Weekly Report</a:t>
            </a:r>
          </a:p>
        </p:txBody>
      </p:sp>
      <p:sp>
        <p:nvSpPr>
          <p:cNvPr id="43" name="TextBox 29">
            <a:extLst>
              <a:ext uri="{FF2B5EF4-FFF2-40B4-BE49-F238E27FC236}">
                <a16:creationId xmlns:a16="http://schemas.microsoft.com/office/drawing/2014/main" id="{ECFD9EAF-49C2-6D89-555C-38E6A95C1D05}"/>
              </a:ext>
            </a:extLst>
          </p:cNvPr>
          <p:cNvSpPr txBox="1"/>
          <p:nvPr/>
        </p:nvSpPr>
        <p:spPr>
          <a:xfrm>
            <a:off x="609600" y="369107"/>
            <a:ext cx="6736080" cy="47083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015"/>
              </a:lnSpc>
            </a:pPr>
            <a:r>
              <a:rPr lang="en-US" sz="2868" dirty="0" err="1">
                <a:solidFill>
                  <a:srgbClr val="111316"/>
                </a:solidFill>
                <a:latin typeface="Fredoka One"/>
              </a:rPr>
              <a:t>Kamla</a:t>
            </a:r>
            <a:r>
              <a:rPr lang="en-US" sz="2868" dirty="0">
                <a:solidFill>
                  <a:srgbClr val="111316"/>
                </a:solidFill>
                <a:latin typeface="Fredoka One"/>
              </a:rPr>
              <a:t> Water Level - </a:t>
            </a:r>
            <a:r>
              <a:rPr lang="en-US" sz="2868" dirty="0" err="1">
                <a:solidFill>
                  <a:srgbClr val="111316"/>
                </a:solidFill>
                <a:latin typeface="Fredoka One"/>
              </a:rPr>
              <a:t>Jainagar</a:t>
            </a:r>
            <a:endParaRPr lang="en-US" sz="2868" dirty="0">
              <a:solidFill>
                <a:srgbClr val="111316"/>
              </a:solidFill>
              <a:latin typeface="Fredoka One"/>
            </a:endParaRPr>
          </a:p>
        </p:txBody>
      </p:sp>
      <p:sp>
        <p:nvSpPr>
          <p:cNvPr id="44" name="TextBox 35">
            <a:extLst>
              <a:ext uri="{FF2B5EF4-FFF2-40B4-BE49-F238E27FC236}">
                <a16:creationId xmlns:a16="http://schemas.microsoft.com/office/drawing/2014/main" id="{F080E426-5276-42B0-C02B-4E9CAB5B5BDF}"/>
              </a:ext>
            </a:extLst>
          </p:cNvPr>
          <p:cNvSpPr txBox="1"/>
          <p:nvPr/>
        </p:nvSpPr>
        <p:spPr>
          <a:xfrm>
            <a:off x="5943600" y="882068"/>
            <a:ext cx="3313622" cy="5657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254"/>
              </a:lnSpc>
            </a:pPr>
            <a:r>
              <a:rPr lang="en-US" sz="1610" b="1" dirty="0">
                <a:solidFill>
                  <a:srgbClr val="111316"/>
                </a:solidFill>
                <a:latin typeface="Quicksand Bold"/>
              </a:rPr>
              <a:t>Date – 29.07.2022 to 04.08.2022</a:t>
            </a:r>
          </a:p>
          <a:p>
            <a:pPr>
              <a:lnSpc>
                <a:spcPts val="2254"/>
              </a:lnSpc>
            </a:pPr>
            <a:r>
              <a:rPr lang="en-US" sz="1610" b="1" dirty="0">
                <a:solidFill>
                  <a:srgbClr val="111316"/>
                </a:solidFill>
                <a:latin typeface="Quicksand Bold"/>
              </a:rPr>
              <a:t>REPORT TIMING - 06:00 AM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86024B9E-A76E-4252-C6F2-ED2A765462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83695206"/>
              </p:ext>
            </p:extLst>
          </p:nvPr>
        </p:nvGraphicFramePr>
        <p:xfrm>
          <a:off x="570422" y="1387767"/>
          <a:ext cx="86868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2267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323998" y="295964"/>
            <a:ext cx="9105605" cy="6723272"/>
            <a:chOff x="0" y="0"/>
            <a:chExt cx="7414417" cy="5474556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7414417" cy="5474556"/>
            </a:xfrm>
            <a:custGeom>
              <a:avLst/>
              <a:gdLst/>
              <a:ahLst/>
              <a:cxnLst/>
              <a:rect l="l" t="t" r="r" b="b"/>
              <a:pathLst>
                <a:path w="7414417" h="5474556">
                  <a:moveTo>
                    <a:pt x="7289957" y="59690"/>
                  </a:moveTo>
                  <a:cubicBezTo>
                    <a:pt x="7325517" y="59690"/>
                    <a:pt x="7354727" y="88900"/>
                    <a:pt x="7354727" y="124460"/>
                  </a:cubicBezTo>
                  <a:lnTo>
                    <a:pt x="7354727" y="5350096"/>
                  </a:lnTo>
                  <a:cubicBezTo>
                    <a:pt x="7354727" y="5385656"/>
                    <a:pt x="7325517" y="5414866"/>
                    <a:pt x="7289957" y="5414866"/>
                  </a:cubicBezTo>
                  <a:lnTo>
                    <a:pt x="124460" y="5414866"/>
                  </a:lnTo>
                  <a:cubicBezTo>
                    <a:pt x="88900" y="5414866"/>
                    <a:pt x="59690" y="5385656"/>
                    <a:pt x="59690" y="535009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7289957" y="59690"/>
                  </a:lnTo>
                  <a:moveTo>
                    <a:pt x="7289957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5350096"/>
                  </a:lnTo>
                  <a:cubicBezTo>
                    <a:pt x="0" y="5418676"/>
                    <a:pt x="55880" y="5474556"/>
                    <a:pt x="124460" y="5474556"/>
                  </a:cubicBezTo>
                  <a:lnTo>
                    <a:pt x="7289957" y="5474556"/>
                  </a:lnTo>
                  <a:cubicBezTo>
                    <a:pt x="7358537" y="5474556"/>
                    <a:pt x="7414417" y="5418676"/>
                    <a:pt x="7414417" y="5350096"/>
                  </a:cubicBezTo>
                  <a:lnTo>
                    <a:pt x="7414417" y="124460"/>
                  </a:lnTo>
                  <a:cubicBezTo>
                    <a:pt x="7414417" y="55880"/>
                    <a:pt x="7358537" y="0"/>
                    <a:pt x="7289957" y="0"/>
                  </a:cubicBezTo>
                  <a:close/>
                </a:path>
              </a:pathLst>
            </a:custGeom>
            <a:solidFill>
              <a:srgbClr val="38B6FF"/>
            </a:solidFill>
          </p:spPr>
        </p:sp>
      </p:grpSp>
      <p:sp>
        <p:nvSpPr>
          <p:cNvPr id="42" name="TextBox 28">
            <a:extLst>
              <a:ext uri="{FF2B5EF4-FFF2-40B4-BE49-F238E27FC236}">
                <a16:creationId xmlns:a16="http://schemas.microsoft.com/office/drawing/2014/main" id="{5B3B4B43-2D26-9A13-92B8-21ECAC3851E9}"/>
              </a:ext>
            </a:extLst>
          </p:cNvPr>
          <p:cNvSpPr txBox="1"/>
          <p:nvPr/>
        </p:nvSpPr>
        <p:spPr>
          <a:xfrm>
            <a:off x="731520" y="990600"/>
            <a:ext cx="2403607" cy="4066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310"/>
              </a:lnSpc>
            </a:pPr>
            <a:r>
              <a:rPr lang="en-US" sz="2364" dirty="0">
                <a:solidFill>
                  <a:srgbClr val="38B6FF"/>
                </a:solidFill>
                <a:latin typeface="Fredoka One"/>
              </a:rPr>
              <a:t>Weekly Report</a:t>
            </a:r>
          </a:p>
        </p:txBody>
      </p:sp>
      <p:sp>
        <p:nvSpPr>
          <p:cNvPr id="43" name="TextBox 29">
            <a:extLst>
              <a:ext uri="{FF2B5EF4-FFF2-40B4-BE49-F238E27FC236}">
                <a16:creationId xmlns:a16="http://schemas.microsoft.com/office/drawing/2014/main" id="{ECFD9EAF-49C2-6D89-555C-38E6A95C1D05}"/>
              </a:ext>
            </a:extLst>
          </p:cNvPr>
          <p:cNvSpPr txBox="1"/>
          <p:nvPr/>
        </p:nvSpPr>
        <p:spPr>
          <a:xfrm>
            <a:off x="609600" y="369107"/>
            <a:ext cx="6736080" cy="47083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015"/>
              </a:lnSpc>
            </a:pPr>
            <a:r>
              <a:rPr lang="en-US" sz="2868" dirty="0">
                <a:solidFill>
                  <a:srgbClr val="111316"/>
                </a:solidFill>
                <a:latin typeface="Fredoka One"/>
              </a:rPr>
              <a:t>Mahananda Water Level - </a:t>
            </a:r>
            <a:r>
              <a:rPr lang="en-US" sz="2868" dirty="0" err="1">
                <a:solidFill>
                  <a:srgbClr val="111316"/>
                </a:solidFill>
                <a:latin typeface="Fredoka One"/>
              </a:rPr>
              <a:t>Taibpur</a:t>
            </a:r>
            <a:endParaRPr lang="en-US" sz="2868" dirty="0">
              <a:solidFill>
                <a:srgbClr val="111316"/>
              </a:solidFill>
              <a:latin typeface="Fredoka One"/>
            </a:endParaRPr>
          </a:p>
        </p:txBody>
      </p:sp>
      <p:sp>
        <p:nvSpPr>
          <p:cNvPr id="44" name="TextBox 35">
            <a:extLst>
              <a:ext uri="{FF2B5EF4-FFF2-40B4-BE49-F238E27FC236}">
                <a16:creationId xmlns:a16="http://schemas.microsoft.com/office/drawing/2014/main" id="{F080E426-5276-42B0-C02B-4E9CAB5B5BDF}"/>
              </a:ext>
            </a:extLst>
          </p:cNvPr>
          <p:cNvSpPr txBox="1"/>
          <p:nvPr/>
        </p:nvSpPr>
        <p:spPr>
          <a:xfrm>
            <a:off x="5943600" y="882068"/>
            <a:ext cx="3313622" cy="5657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254"/>
              </a:lnSpc>
            </a:pPr>
            <a:r>
              <a:rPr lang="en-US" sz="1610" b="1" dirty="0">
                <a:solidFill>
                  <a:srgbClr val="111316"/>
                </a:solidFill>
                <a:latin typeface="Quicksand Bold"/>
              </a:rPr>
              <a:t>Date – 29.07.2022 to 04.08.2022</a:t>
            </a:r>
          </a:p>
          <a:p>
            <a:pPr>
              <a:lnSpc>
                <a:spcPts val="2254"/>
              </a:lnSpc>
            </a:pPr>
            <a:r>
              <a:rPr lang="en-US" sz="1610" b="1" dirty="0">
                <a:solidFill>
                  <a:srgbClr val="111316"/>
                </a:solidFill>
                <a:latin typeface="Quicksand Bold"/>
              </a:rPr>
              <a:t>REPORT TIMING - 06:00 AM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86024B9E-A76E-4252-C6F2-ED2A765462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0125347"/>
              </p:ext>
            </p:extLst>
          </p:nvPr>
        </p:nvGraphicFramePr>
        <p:xfrm>
          <a:off x="570422" y="1387767"/>
          <a:ext cx="86868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1951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323998" y="295964"/>
            <a:ext cx="9105605" cy="6723272"/>
            <a:chOff x="0" y="0"/>
            <a:chExt cx="7414417" cy="5474556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7414417" cy="5474556"/>
            </a:xfrm>
            <a:custGeom>
              <a:avLst/>
              <a:gdLst/>
              <a:ahLst/>
              <a:cxnLst/>
              <a:rect l="l" t="t" r="r" b="b"/>
              <a:pathLst>
                <a:path w="7414417" h="5474556">
                  <a:moveTo>
                    <a:pt x="7289957" y="59690"/>
                  </a:moveTo>
                  <a:cubicBezTo>
                    <a:pt x="7325517" y="59690"/>
                    <a:pt x="7354727" y="88900"/>
                    <a:pt x="7354727" y="124460"/>
                  </a:cubicBezTo>
                  <a:lnTo>
                    <a:pt x="7354727" y="5350096"/>
                  </a:lnTo>
                  <a:cubicBezTo>
                    <a:pt x="7354727" y="5385656"/>
                    <a:pt x="7325517" y="5414866"/>
                    <a:pt x="7289957" y="5414866"/>
                  </a:cubicBezTo>
                  <a:lnTo>
                    <a:pt x="124460" y="5414866"/>
                  </a:lnTo>
                  <a:cubicBezTo>
                    <a:pt x="88900" y="5414866"/>
                    <a:pt x="59690" y="5385656"/>
                    <a:pt x="59690" y="535009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7289957" y="59690"/>
                  </a:lnTo>
                  <a:moveTo>
                    <a:pt x="7289957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5350096"/>
                  </a:lnTo>
                  <a:cubicBezTo>
                    <a:pt x="0" y="5418676"/>
                    <a:pt x="55880" y="5474556"/>
                    <a:pt x="124460" y="5474556"/>
                  </a:cubicBezTo>
                  <a:lnTo>
                    <a:pt x="7289957" y="5474556"/>
                  </a:lnTo>
                  <a:cubicBezTo>
                    <a:pt x="7358537" y="5474556"/>
                    <a:pt x="7414417" y="5418676"/>
                    <a:pt x="7414417" y="5350096"/>
                  </a:cubicBezTo>
                  <a:lnTo>
                    <a:pt x="7414417" y="124460"/>
                  </a:lnTo>
                  <a:cubicBezTo>
                    <a:pt x="7414417" y="55880"/>
                    <a:pt x="7358537" y="0"/>
                    <a:pt x="7289957" y="0"/>
                  </a:cubicBezTo>
                  <a:close/>
                </a:path>
              </a:pathLst>
            </a:custGeom>
            <a:solidFill>
              <a:srgbClr val="38B6FF"/>
            </a:solidFill>
          </p:spPr>
        </p:sp>
      </p:grpSp>
      <p:sp>
        <p:nvSpPr>
          <p:cNvPr id="42" name="TextBox 28">
            <a:extLst>
              <a:ext uri="{FF2B5EF4-FFF2-40B4-BE49-F238E27FC236}">
                <a16:creationId xmlns:a16="http://schemas.microsoft.com/office/drawing/2014/main" id="{5B3B4B43-2D26-9A13-92B8-21ECAC3851E9}"/>
              </a:ext>
            </a:extLst>
          </p:cNvPr>
          <p:cNvSpPr txBox="1"/>
          <p:nvPr/>
        </p:nvSpPr>
        <p:spPr>
          <a:xfrm>
            <a:off x="731520" y="990600"/>
            <a:ext cx="2403607" cy="4066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310"/>
              </a:lnSpc>
            </a:pPr>
            <a:r>
              <a:rPr lang="en-US" sz="2364" dirty="0">
                <a:solidFill>
                  <a:srgbClr val="38B6FF"/>
                </a:solidFill>
                <a:latin typeface="Fredoka One"/>
              </a:rPr>
              <a:t>Weekly Report</a:t>
            </a:r>
          </a:p>
        </p:txBody>
      </p:sp>
      <p:sp>
        <p:nvSpPr>
          <p:cNvPr id="43" name="TextBox 29">
            <a:extLst>
              <a:ext uri="{FF2B5EF4-FFF2-40B4-BE49-F238E27FC236}">
                <a16:creationId xmlns:a16="http://schemas.microsoft.com/office/drawing/2014/main" id="{ECFD9EAF-49C2-6D89-555C-38E6A95C1D05}"/>
              </a:ext>
            </a:extLst>
          </p:cNvPr>
          <p:cNvSpPr txBox="1"/>
          <p:nvPr/>
        </p:nvSpPr>
        <p:spPr>
          <a:xfrm>
            <a:off x="609600" y="369107"/>
            <a:ext cx="6736080" cy="47083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015"/>
              </a:lnSpc>
            </a:pPr>
            <a:r>
              <a:rPr lang="en-US" sz="2868" dirty="0" err="1">
                <a:solidFill>
                  <a:srgbClr val="111316"/>
                </a:solidFill>
                <a:latin typeface="Fredoka One"/>
              </a:rPr>
              <a:t>Parman</a:t>
            </a:r>
            <a:r>
              <a:rPr lang="en-US" sz="2868" dirty="0">
                <a:solidFill>
                  <a:srgbClr val="111316"/>
                </a:solidFill>
                <a:latin typeface="Fredoka One"/>
              </a:rPr>
              <a:t> Water Level - </a:t>
            </a:r>
            <a:r>
              <a:rPr lang="en-US" sz="2868" dirty="0" err="1">
                <a:solidFill>
                  <a:srgbClr val="111316"/>
                </a:solidFill>
                <a:latin typeface="Fredoka One"/>
              </a:rPr>
              <a:t>Araria</a:t>
            </a:r>
            <a:endParaRPr lang="en-US" sz="2868" dirty="0">
              <a:solidFill>
                <a:srgbClr val="111316"/>
              </a:solidFill>
              <a:latin typeface="Fredoka One"/>
            </a:endParaRPr>
          </a:p>
        </p:txBody>
      </p:sp>
      <p:sp>
        <p:nvSpPr>
          <p:cNvPr id="44" name="TextBox 35">
            <a:extLst>
              <a:ext uri="{FF2B5EF4-FFF2-40B4-BE49-F238E27FC236}">
                <a16:creationId xmlns:a16="http://schemas.microsoft.com/office/drawing/2014/main" id="{F080E426-5276-42B0-C02B-4E9CAB5B5BDF}"/>
              </a:ext>
            </a:extLst>
          </p:cNvPr>
          <p:cNvSpPr txBox="1"/>
          <p:nvPr/>
        </p:nvSpPr>
        <p:spPr>
          <a:xfrm>
            <a:off x="5943600" y="882068"/>
            <a:ext cx="3313622" cy="5657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254"/>
              </a:lnSpc>
            </a:pPr>
            <a:r>
              <a:rPr lang="en-US" sz="1610" b="1" dirty="0">
                <a:solidFill>
                  <a:srgbClr val="111316"/>
                </a:solidFill>
                <a:latin typeface="Quicksand Bold"/>
              </a:rPr>
              <a:t>Date – 29.07.2022 to 04.08.2022</a:t>
            </a:r>
          </a:p>
          <a:p>
            <a:pPr>
              <a:lnSpc>
                <a:spcPts val="2254"/>
              </a:lnSpc>
            </a:pPr>
            <a:r>
              <a:rPr lang="en-US" sz="1610" b="1" dirty="0">
                <a:solidFill>
                  <a:srgbClr val="111316"/>
                </a:solidFill>
                <a:latin typeface="Quicksand Bold"/>
              </a:rPr>
              <a:t>REPORT TIMING - 06:00 AM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86024B9E-A76E-4252-C6F2-ED2A765462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1519168"/>
              </p:ext>
            </p:extLst>
          </p:nvPr>
        </p:nvGraphicFramePr>
        <p:xfrm>
          <a:off x="570422" y="1387767"/>
          <a:ext cx="86868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45595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323998" y="295964"/>
            <a:ext cx="9105605" cy="6723272"/>
            <a:chOff x="0" y="0"/>
            <a:chExt cx="7414417" cy="5474556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7414417" cy="5474556"/>
            </a:xfrm>
            <a:custGeom>
              <a:avLst/>
              <a:gdLst/>
              <a:ahLst/>
              <a:cxnLst/>
              <a:rect l="l" t="t" r="r" b="b"/>
              <a:pathLst>
                <a:path w="7414417" h="5474556">
                  <a:moveTo>
                    <a:pt x="7289957" y="59690"/>
                  </a:moveTo>
                  <a:cubicBezTo>
                    <a:pt x="7325517" y="59690"/>
                    <a:pt x="7354727" y="88900"/>
                    <a:pt x="7354727" y="124460"/>
                  </a:cubicBezTo>
                  <a:lnTo>
                    <a:pt x="7354727" y="5350096"/>
                  </a:lnTo>
                  <a:cubicBezTo>
                    <a:pt x="7354727" y="5385656"/>
                    <a:pt x="7325517" y="5414866"/>
                    <a:pt x="7289957" y="5414866"/>
                  </a:cubicBezTo>
                  <a:lnTo>
                    <a:pt x="124460" y="5414866"/>
                  </a:lnTo>
                  <a:cubicBezTo>
                    <a:pt x="88900" y="5414866"/>
                    <a:pt x="59690" y="5385656"/>
                    <a:pt x="59690" y="5350096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7289957" y="59690"/>
                  </a:lnTo>
                  <a:moveTo>
                    <a:pt x="7289957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5350096"/>
                  </a:lnTo>
                  <a:cubicBezTo>
                    <a:pt x="0" y="5418676"/>
                    <a:pt x="55880" y="5474556"/>
                    <a:pt x="124460" y="5474556"/>
                  </a:cubicBezTo>
                  <a:lnTo>
                    <a:pt x="7289957" y="5474556"/>
                  </a:lnTo>
                  <a:cubicBezTo>
                    <a:pt x="7358537" y="5474556"/>
                    <a:pt x="7414417" y="5418676"/>
                    <a:pt x="7414417" y="5350096"/>
                  </a:cubicBezTo>
                  <a:lnTo>
                    <a:pt x="7414417" y="124460"/>
                  </a:lnTo>
                  <a:cubicBezTo>
                    <a:pt x="7414417" y="55880"/>
                    <a:pt x="7358537" y="0"/>
                    <a:pt x="7289957" y="0"/>
                  </a:cubicBezTo>
                  <a:close/>
                </a:path>
              </a:pathLst>
            </a:custGeom>
            <a:solidFill>
              <a:srgbClr val="38B6FF"/>
            </a:solidFill>
          </p:spPr>
        </p:sp>
      </p:grpSp>
      <p:sp>
        <p:nvSpPr>
          <p:cNvPr id="42" name="TextBox 28">
            <a:extLst>
              <a:ext uri="{FF2B5EF4-FFF2-40B4-BE49-F238E27FC236}">
                <a16:creationId xmlns:a16="http://schemas.microsoft.com/office/drawing/2014/main" id="{5B3B4B43-2D26-9A13-92B8-21ECAC3851E9}"/>
              </a:ext>
            </a:extLst>
          </p:cNvPr>
          <p:cNvSpPr txBox="1"/>
          <p:nvPr/>
        </p:nvSpPr>
        <p:spPr>
          <a:xfrm>
            <a:off x="731520" y="990600"/>
            <a:ext cx="2403607" cy="4066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310"/>
              </a:lnSpc>
            </a:pPr>
            <a:r>
              <a:rPr lang="en-US" sz="2364" dirty="0">
                <a:solidFill>
                  <a:srgbClr val="38B6FF"/>
                </a:solidFill>
                <a:latin typeface="Fredoka One"/>
              </a:rPr>
              <a:t>Weekly Report</a:t>
            </a:r>
          </a:p>
        </p:txBody>
      </p:sp>
      <p:sp>
        <p:nvSpPr>
          <p:cNvPr id="43" name="TextBox 29">
            <a:extLst>
              <a:ext uri="{FF2B5EF4-FFF2-40B4-BE49-F238E27FC236}">
                <a16:creationId xmlns:a16="http://schemas.microsoft.com/office/drawing/2014/main" id="{ECFD9EAF-49C2-6D89-555C-38E6A95C1D05}"/>
              </a:ext>
            </a:extLst>
          </p:cNvPr>
          <p:cNvSpPr txBox="1"/>
          <p:nvPr/>
        </p:nvSpPr>
        <p:spPr>
          <a:xfrm>
            <a:off x="609600" y="369107"/>
            <a:ext cx="6736080" cy="47083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015"/>
              </a:lnSpc>
            </a:pPr>
            <a:r>
              <a:rPr lang="en-US" sz="2868" dirty="0" err="1">
                <a:solidFill>
                  <a:srgbClr val="111316"/>
                </a:solidFill>
                <a:latin typeface="Fredoka One"/>
              </a:rPr>
              <a:t>Koshi</a:t>
            </a:r>
            <a:r>
              <a:rPr lang="en-US" sz="2868" dirty="0">
                <a:solidFill>
                  <a:srgbClr val="111316"/>
                </a:solidFill>
                <a:latin typeface="Fredoka One"/>
              </a:rPr>
              <a:t> Water Level - Birpur</a:t>
            </a:r>
          </a:p>
        </p:txBody>
      </p:sp>
      <p:sp>
        <p:nvSpPr>
          <p:cNvPr id="44" name="TextBox 35">
            <a:extLst>
              <a:ext uri="{FF2B5EF4-FFF2-40B4-BE49-F238E27FC236}">
                <a16:creationId xmlns:a16="http://schemas.microsoft.com/office/drawing/2014/main" id="{F080E426-5276-42B0-C02B-4E9CAB5B5BDF}"/>
              </a:ext>
            </a:extLst>
          </p:cNvPr>
          <p:cNvSpPr txBox="1"/>
          <p:nvPr/>
        </p:nvSpPr>
        <p:spPr>
          <a:xfrm>
            <a:off x="5943600" y="882068"/>
            <a:ext cx="3313622" cy="5657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254"/>
              </a:lnSpc>
            </a:pPr>
            <a:r>
              <a:rPr lang="en-US" sz="1610" b="1" dirty="0">
                <a:solidFill>
                  <a:srgbClr val="111316"/>
                </a:solidFill>
                <a:latin typeface="Quicksand Bold"/>
              </a:rPr>
              <a:t>Date – 29.07.2022 to 04.08.2022</a:t>
            </a:r>
          </a:p>
          <a:p>
            <a:pPr>
              <a:lnSpc>
                <a:spcPts val="2254"/>
              </a:lnSpc>
            </a:pPr>
            <a:r>
              <a:rPr lang="en-US" sz="1610" b="1" dirty="0">
                <a:solidFill>
                  <a:srgbClr val="111316"/>
                </a:solidFill>
                <a:latin typeface="Quicksand Bold"/>
              </a:rPr>
              <a:t>REPORT TIMING - 06:00 AM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86024B9E-A76E-4252-C6F2-ED2A765462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42598365"/>
              </p:ext>
            </p:extLst>
          </p:nvPr>
        </p:nvGraphicFramePr>
        <p:xfrm>
          <a:off x="570422" y="1387767"/>
          <a:ext cx="86868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6654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1734</TotalTime>
  <Words>263</Words>
  <Application>Microsoft Office PowerPoint</Application>
  <PresentationFormat>Custom</PresentationFormat>
  <Paragraphs>125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Fredoka One</vt:lpstr>
      <vt:lpstr>Calibri</vt:lpstr>
      <vt:lpstr>Quicksand Bold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Gandak Barrage (Valmikinagar)</dc:title>
  <dc:creator>Vishal Kumar</dc:creator>
  <cp:lastModifiedBy>Joint Director FMISC</cp:lastModifiedBy>
  <cp:revision>160</cp:revision>
  <cp:lastPrinted>2022-07-03T08:37:23Z</cp:lastPrinted>
  <dcterms:created xsi:type="dcterms:W3CDTF">2006-08-16T00:00:00Z</dcterms:created>
  <dcterms:modified xsi:type="dcterms:W3CDTF">2022-08-04T05:02:35Z</dcterms:modified>
  <dc:identifier>DAFDW85muAY</dc:identifier>
</cp:coreProperties>
</file>